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Override PartName="/ppt/slides/slide100.xml" ContentType="application/vnd.openxmlformats-officedocument.presentationml.slide+xml"/>
  <Override PartName="/ppt/notesSlides/notesSlide100.xml" ContentType="application/vnd.openxmlformats-officedocument.presentationml.notesSlide+xml"/>
  <Override PartName="/ppt/slides/slide101.xml" ContentType="application/vnd.openxmlformats-officedocument.presentationml.slide+xml"/>
  <Override PartName="/ppt/notesSlides/notesSlide101.xml" ContentType="application/vnd.openxmlformats-officedocument.presentationml.notesSlide+xml"/>
  <Override PartName="/ppt/slides/slide102.xml" ContentType="application/vnd.openxmlformats-officedocument.presentationml.slide+xml"/>
  <Override PartName="/ppt/notesSlides/notesSlide102.xml" ContentType="application/vnd.openxmlformats-officedocument.presentationml.notesSlide+xml"/>
  <Override PartName="/ppt/slides/slide103.xml" ContentType="application/vnd.openxmlformats-officedocument.presentationml.slide+xml"/>
  <Override PartName="/ppt/notesSlides/notesSlide103.xml" ContentType="application/vnd.openxmlformats-officedocument.presentationml.notesSlide+xml"/>
  <Override PartName="/ppt/slides/slide104.xml" ContentType="application/vnd.openxmlformats-officedocument.presentationml.slide+xml"/>
  <Override PartName="/ppt/notesSlides/notesSlide104.xml" ContentType="application/vnd.openxmlformats-officedocument.presentationml.notesSlide+xml"/>
  <Override PartName="/ppt/slides/slide105.xml" ContentType="application/vnd.openxmlformats-officedocument.presentationml.slide+xml"/>
  <Override PartName="/ppt/notesSlides/notesSlide105.xml" ContentType="application/vnd.openxmlformats-officedocument.presentationml.notesSlide+xml"/>
  <Override PartName="/ppt/slides/slide106.xml" ContentType="application/vnd.openxmlformats-officedocument.presentationml.slide+xml"/>
  <Override PartName="/ppt/notesSlides/notesSlide106.xml" ContentType="application/vnd.openxmlformats-officedocument.presentationml.notesSlide+xml"/>
  <Override PartName="/ppt/slides/slide107.xml" ContentType="application/vnd.openxmlformats-officedocument.presentationml.slide+xml"/>
  <Override PartName="/ppt/notesSlides/notesSlide107.xml" ContentType="application/vnd.openxmlformats-officedocument.presentationml.notesSlide+xml"/>
  <Override PartName="/ppt/slides/slide108.xml" ContentType="application/vnd.openxmlformats-officedocument.presentationml.slide+xml"/>
  <Override PartName="/ppt/notesSlides/notesSlide108.xml" ContentType="application/vnd.openxmlformats-officedocument.presentationml.notesSlide+xml"/>
  <Override PartName="/ppt/slides/slide109.xml" ContentType="application/vnd.openxmlformats-officedocument.presentationml.slide+xml"/>
  <Override PartName="/ppt/notesSlides/notesSlide109.xml" ContentType="application/vnd.openxmlformats-officedocument.presentationml.notesSlide+xml"/>
  <Override PartName="/ppt/slides/slide110.xml" ContentType="application/vnd.openxmlformats-officedocument.presentationml.slide+xml"/>
  <Override PartName="/ppt/notesSlides/notesSlide11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slide" Target="slides/slide100.xml"/>
  <Relationship Id="rId103" Type="http://schemas.openxmlformats.org/officeDocument/2006/relationships/slide" Target="slides/slide101.xml"/>
  <Relationship Id="rId104" Type="http://schemas.openxmlformats.org/officeDocument/2006/relationships/slide" Target="slides/slide102.xml"/>
  <Relationship Id="rId105" Type="http://schemas.openxmlformats.org/officeDocument/2006/relationships/slide" Target="slides/slide103.xml"/>
  <Relationship Id="rId106" Type="http://schemas.openxmlformats.org/officeDocument/2006/relationships/slide" Target="slides/slide104.xml"/>
  <Relationship Id="rId107" Type="http://schemas.openxmlformats.org/officeDocument/2006/relationships/slide" Target="slides/slide105.xml"/>
  <Relationship Id="rId108" Type="http://schemas.openxmlformats.org/officeDocument/2006/relationships/slide" Target="slides/slide106.xml"/>
  <Relationship Id="rId109" Type="http://schemas.openxmlformats.org/officeDocument/2006/relationships/slide" Target="slides/slide107.xml"/>
  <Relationship Id="rId110" Type="http://schemas.openxmlformats.org/officeDocument/2006/relationships/slide" Target="slides/slide108.xml"/>
  <Relationship Id="rId111" Type="http://schemas.openxmlformats.org/officeDocument/2006/relationships/slide" Target="slides/slide109.xml"/>
  <Relationship Id="rId112" Type="http://schemas.openxmlformats.org/officeDocument/2006/relationships/slide" Target="slides/slide110.xml"/>
  <Relationship Id="rId113" Type="http://schemas.openxmlformats.org/officeDocument/2006/relationships/presProps" Target="presProps.xml"/>
  <Relationship Id="rId114" Type="http://schemas.openxmlformats.org/officeDocument/2006/relationships/viewProps" Target="viewProps.xml"/>
  <Relationship Id="rId11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man said unto me, Son of man, behold with yours eyes, and hear with yours ears, and set yours heart upon all that I shall show you; in order to the intent that I might show them unto you are you brought here: declare all that you see to the house of Israel.]]></a:t>
            </a:r>
          </a:p>
        </p:txBody>
      </p:sp>
    </p:spTree>
  </p:cSld>
</p:notes>
</file>

<file path=ppt/notesSlides/notesSlide10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And he said unto me, This chamber, whose prospect is toward the south, is for the priests, the keepers of the charge of the house.]]></a:t>
            </a:r>
          </a:p>
        </p:txBody>
      </p:sp>
    </p:spTree>
  </p:cSld>
</p:notes>
</file>

<file path=ppt/notesSlides/notesSlide10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And he said unto me, This chamber, whose prospect is toward the south, is for the priests, the keepers of the charge of the house.]]></a:t>
            </a:r>
          </a:p>
        </p:txBody>
      </p:sp>
    </p:spTree>
  </p:cSld>
</p:notes>
</file>

<file path=ppt/notesSlides/notesSlide10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And the chamber whose prospect is toward the north is for the priests, the keepers of the charge of the altar: these are the sons of Zadok among the sons of Levi, which come near to the LORD to minister unto him.]]></a:t>
            </a:r>
          </a:p>
        </p:txBody>
      </p:sp>
    </p:spTree>
  </p:cSld>
</p:notes>
</file>

<file path=ppt/notesSlides/notesSlide10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And the chamber whose prospect is toward the north is for the priests, the keepers of the charge of the altar: these are the sons of Zadok among the sons of Levi, which come near to the LORD to minister unto him.]]></a:t>
            </a:r>
          </a:p>
        </p:txBody>
      </p:sp>
    </p:spTree>
  </p:cSld>
</p:notes>
</file>

<file path=ppt/notesSlides/notesSlide10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So he measured the court, an hundred cubits long, and an hundred cubits broad, foursquare; and the altar that was before the house.]]></a:t>
            </a:r>
          </a:p>
        </p:txBody>
      </p:sp>
    </p:spTree>
  </p:cSld>
</p:notes>
</file>

<file path=ppt/notesSlides/notesSlide10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So he measured the court, an hundred cubits long, and an hundred cubits broad, foursquare; and the altar that was before the house.]]></a:t>
            </a:r>
          </a:p>
        </p:txBody>
      </p:sp>
    </p:spTree>
  </p:cSld>
</p:notes>
</file>

<file path=ppt/notesSlides/notesSlide10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And he brought me to the porch of the house, and measured each post of the porch, five cubits on this side, and five cubits on that side: and the breadth of the gate was three cubits on this side, and three cubits on that side.]]></a:t>
            </a:r>
          </a:p>
        </p:txBody>
      </p:sp>
    </p:spTree>
  </p:cSld>
</p:notes>
</file>

<file path=ppt/notesSlides/notesSlide10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And he brought me to the porch of the house, and measured each post of the porch, five cubits on this side, and five cubits on that side: and the breadth of the gate was three cubits on this side, and three cubits on that side.]]></a:t>
            </a:r>
          </a:p>
        </p:txBody>
      </p:sp>
    </p:spTree>
  </p:cSld>
</p:notes>
</file>

<file path=ppt/notesSlides/notesSlide10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And he brought me to the porch of the house, and measured each post of the porch, five cubits on this side, and five cubits on that side: and the breadth of the gate was three cubits on this side, and three cubits on that side.]]></a:t>
            </a:r>
          </a:p>
        </p:txBody>
      </p:sp>
    </p:spTree>
  </p:cSld>
</p:notes>
</file>

<file path=ppt/notesSlides/notesSlide10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The length of the porch was twenty cubits, and the breadth eleven cubits, and he brought me by the steps whereby they went up to it: and there were pillars by the posts, one on this side, and another on that sid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man said unto me, Son of man, behold with yours eyes, and hear with yours ears, and set yours heart upon all that I shall show you; in order to the intent that I might show them unto you are you brought here: declare all that you see to the house of Israel.]]></a:t>
            </a:r>
          </a:p>
        </p:txBody>
      </p:sp>
    </p:spTree>
  </p:cSld>
</p:notes>
</file>

<file path=ppt/notesSlides/notesSlide1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The length of the porch was twenty cubits, and the breadth eleven cubits, and he brought me by the steps whereby they went up to it: and there were pillars by the posts, one on this side, and another on that sid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behold a wall on the outside of the house round about, and in the man's hand a measuring reed of six cubits long by the cubit and an hand breadth: so he measured the breadth of the building, one reed; and the height, one ree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behold a wall on the outside of the house round about, and in the man's hand a measuring reed of six cubits long by the cubit and an hand breadth: so he measured the breadth of the building, one reed; and the height, one ree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behold a wall on the outside of the house round about, and in the man's hand a measuring reed of six cubits long by the cubit and an hand breadth: so he measured the breadth of the building, one reed; and the height, one ree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n came he unto the gate which looks toward the east, and went up the stairs thereof, and measured the threshold of the gate, which was one reed broad; and the other threshold of the gate, which was one reed broad.]]></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Then came he unto the gate which looks toward the east, and went up the stairs thereof, and measured the threshold of the gate, which was one reed broad; and the other threshold of the gate, which was one reed broad.]]></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every little chamber was one reed long, and one reed broad; and between the little chambers were five cubits; and the threshold of the gate by the porch of the gate within was one reed.]]></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every little chamber was one reed long, and one reed broad; and between the little chambers were five cubits; and the threshold of the gate by the porch of the gate within was one reed.]]></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He measured also the porch of the gate within, one reed.]]></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the five and twentieth year of our captivity, in the beginning of the year, in the tenth day of the month, in the fourteenth year after that the city was smitten, in the very same day the hand of the LORD was upon me, and brought me thither.]]></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measured he the porch of the gate, eight cubits; and the posts thereof, two cubits; and the porch of the gate was inwar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measured he the porch of the gate, eight cubits; and the posts thereof, two cubits; and the porch of the gate was inwar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little chambers of the gate eastward were three on this side, and three on that side; they three were of one measure: and the posts had one measure on this side and on that side.]]></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little chambers of the gate eastward were three on this side, and three on that side; they three were of one measure: and the posts had one measure on this side and on that side.]]></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little chambers of the gate eastward were three on this side, and three on that side; they three were of one measure: and the posts had one measure on this side and on that sid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measured the breadth of the entry of the gate, ten cubits; and the length of the gate, thirteen cubit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measured the breadth of the entry of the gate, ten cubits; and the length of the gate, thirteen cubit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he space also before the little chambers was one cubit on this side, and the space was one cubit on that side: and the little chambers were six cubits on this side, and six cubits on that side.]]></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The space also before the little chambers was one cubit on this side, and the space was one cubit on that side: and the little chambers were six cubits on this side, and six cubits on that side.]]></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He measured then the gate from the roof of one little chamber to the roof of another: the breadth was five and twenty cubits, door against door.]]></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the five and twentieth year of our captivity, in the beginning of the year, in the tenth day of the month, in the fourteenth year after that the city was smitten, in the very same day the hand of the LORD was upon me, and brought me thither.]]></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He measured then the gate from the roof of one little chamber to the roof of another: the breadth was five and twenty cubits, door against door.]]></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He made also posts of threescore cubits, even unto the post of the court round about the gat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He made also posts of threescore cubits, even unto the post of the court round about the gate.]]></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from the face of the gate of the entrance unto the face of the porch of the inner gate were fifty cubits.]]></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re were narrow windows to the little chambers, and to their posts within the gate round about, and likewise to the arches: and windows were round about inward: and upon each post were palm trees.]]></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re were narrow windows to the little chambers, and to their posts within the gate round about, and likewise to the arches: and windows were round about inward: and upon each post were palm trees.]]></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re were narrow windows to the little chambers, and to their posts within the gate round about, and likewise to the arches: and windows were round about inward: and upon each post were palm tree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n brought he me into the outward court, and, lo, there were chambers, and a pavement made for the court round about: thirty chambers were upon the pavement.]]></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Then brought he me into the outward court, and, lo, there were chambers, and a pavement made for the court round about: thirty chambers were upon the pavement.]]></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pavement by the side of the gates opposite to the length of the gates was the lower pavement.]]></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In the five and twentieth year of our captivity, in the beginning of the year, in the tenth day of the month, in the fourteenth year after that the city was smitten, in the very same day the hand of the LORD was upon me, and brought me thither.]]></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the pavement by the side of the gates opposite to the length of the gates was the lower pavement.]]></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Then he measured the breadth from the forefront of the lower gate unto the forefront of the inner court without, an hundred cubits eastward and northward.]]></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Then he measured the breadth from the forefront of the lower gate unto the forefront of the inner court without, an hundred cubits eastward and northward.]]></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the gate of the outward court that looked toward the north, he measured the length thereof, and the breadth thereof.]]></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little chambers thereof were three on this side and three on that side; and the posts thereof and the arches thereof were after the measure of the first gate: the length thereof was fifty cubits, and the breadth five and twenty cubits.]]></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little chambers thereof were three on this side and three on that side; and the posts thereof and the arches thereof were after the measure of the first gate: the length thereof was fifty cubits, and the breadth five and twenty cubits.]]></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the little chambers thereof were three on this side and three on that side; and the posts thereof and the arches thereof were after the measure of the first gate: the length thereof was fifty cubits, and the breadth five and twenty cubits.]]></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ir windows, and their arches, and their palm trees, were after the measure of the gate that looks toward the east; and they went up unto it by seven steps; and the arches thereof were before them.]]></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ir windows, and their arches, and their palm trees, were after the measure of the gate that looks toward the east; and they went up unto it by seven steps; and the arches thereof were before them.]]></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ir windows, and their arches, and their palm trees, were after the measure of the gate that looks toward the east; and they went up unto it by seven steps; and the arches thereof were before them.]]></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In the visions of God brought he me into the land of Israel, and set me upon a very high mountain, by which was as the frame of a city on the south.]]></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 gate of the inner court was opposite to the gate toward the north, and toward the east; and he measured from gate to gate an hundred cubits.]]></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the gate of the inner court was opposite to the gate toward the north, and toward the east; and he measured from gate to gate an hundred cubits.]]></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fter that he brought me toward the south, and behold a gate toward the south: and he measured the posts thereof and the arches thereof according to these measures.]]></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fter that he brought me toward the south, and behold a gate toward the south: and he measured the posts thereof and the arches thereof according to these measures.]]></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there were windows in it and in the arches thereof round about, like those windows: the length was fifty cubits, and the breadth five and twenty cubits.]]></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nd there were windows in it and in the arches thereof round about, like those windows: the length was fifty cubits, and the breadth five and twenty cubits.]]></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re were seven steps to go up to it, and the arches thereof were before them: and it had palm trees, one on this side, and another on that side, upon the posts thereof.]]></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re were seven steps to go up to it, and the arches thereof were before them: and it had palm trees, one on this side, and another on that side, upon the posts thereof.]]></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there were seven steps to go up to it, and the arches thereof were before them: and it had palm trees, one on this side, and another on that side, upon the posts thereof.]]></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there was a gate in the inner court toward the south: and he measured from gate to gate toward the south an hundred cubit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In the visions of God brought he me into the land of Israel, and set me upon a very high mountain, by which was as the frame of a city on the south.]]></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there was a gate in the inner court toward the south: and he measured from gate to gate toward the south an hundred cubits.]]></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brought me to the inner court by the south gate: and he measured the south gate according to these measures;]]></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he brought me to the inner court by the south gate: and he measured the south gate according to these measures;]]></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the little chambers thereof, and the posts thereof, and the arches thereof, according to these measures: and there were windows in it and in the arches thereof round about: it was fifty cubits long, and five and twenty cubits broad.]]></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the little chambers thereof, and the posts thereof, and the arches thereof, according to these measures: and there were windows in it and in the arches thereof round about: it was fifty cubits long, and five and twenty cubits broad.]]></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the little chambers thereof, and the posts thereof, and the arches thereof, according to these measures: and there were windows in it and in the arches thereof round about: it was fifty cubits long, and five and twenty cubits broad.]]></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 arches round about were five and twenty cubits long, and five cubits broad.]]></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the arches thereof were toward the utter court; and palm trees were upon the posts thereof: and the going up to it had eight steps.]]></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the arches thereof were toward the utter court; and palm trees were upon the posts thereof: and the going up to it had eight steps.]]></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he brought me into the inner court toward the east: and he measured the gate according to these measure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brought me thither, and, behold, there was a man, whose appearance was like the appearance of brass, with a line of flax in his hand, and a measuring reed; and he stood in the gate.]]></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he brought me into the inner court toward the east: and he measured the gate according to these measures.]]></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he little chambers thereof, and the posts thereof, and the arches thereof, were according to these measures: and there were windows therein and in the arches thereof round about: it was fifty cubits long, and five and twenty cubits broad.]]></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he little chambers thereof, and the posts thereof, and the arches thereof, were according to these measures: and there were windows therein and in the arches thereof round about: it was fifty cubits long, and five and twenty cubits broad.]]></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the little chambers thereof, and the posts thereof, and the arches thereof, were according to these measures: and there were windows therein and in the arches thereof round about: it was fifty cubits long, and five and twenty cubits broad.]]></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the arches thereof were toward the outward court; and palm trees were upon the posts thereof, on this side, and on that side: and the going up to it had eight steps.]]></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the arches thereof were toward the outward court; and palm trees were upon the posts thereof, on this side, and on that side: and the going up to it had eight steps.]]></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And the arches thereof were toward the outward court; and palm trees were upon the posts thereof, on this side, and on that side: and the going up to it had eight steps.]]></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he brought me to the north gate, and measured it according to these measures;]]></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he brought me to the north gate, and measured it according to these measures;]]></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The little chambers thereof, the posts thereof, and the arches thereof, and the windows to it round about: the length was fifty cubits, and the breadth five and twenty cubit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brought me thither, and, behold, there was a man, whose appearance was like the appearance of brass, with a line of flax in his hand, and a measuring reed; and he stood in the gate.]]></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The little chambers thereof, the posts thereof, and the arches thereof, and the windows to it round about: the length was fifty cubits, and the breadth five and twenty cubits.]]></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e posts thereof were toward the utter court; and palm trees were upon the posts thereof, on this side, and on that side: and the going up to it had eight steps.]]></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e posts thereof were toward the utter court; and palm trees were upon the posts thereof, on this side, and on that side: and the going up to it had eight steps.]]></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the posts thereof were toward the utter court; and palm trees were upon the posts thereof, on this side, and on that side: and the going up to it had eight steps.]]></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the chambers and the entries thereof were by the posts of the gates, where they washed the burnt offering.]]></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the chambers and the entries thereof were by the posts of the gates, where they washed the burnt offering.]]></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And in the porch of the gate were two tables on this side, and two tables on that side, to slay thereon the burnt offering and the sin offering and the trespass offering.]]></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And in the porch of the gate were two tables on this side, and two tables on that side, to slay thereon the burnt offering and the sin offering and the trespass offering.]]></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And at the side without, as one goes up to the entry of the north gate, were two tables; and on the other side, which was at the porch of the gate, were two tables.]]></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And at the side without, as one goes up to the entry of the north gate, were two tables; and on the other side, which was at the porch of the gate, were two table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man said unto me, Son of man, behold with yours eyes, and hear with yours ears, and set yours heart upon all that I shall show you; in order to the intent that I might show them unto you are you brought here: declare all that you see to the house of Israel.]]></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Four tables were on this side, and four tables on that side, by the side of the gate; eight tables, whereupon they slew their sacrifices.]]></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Four tables were on this side, and four tables on that side, by the side of the gate; eight tables, whereupon they slew their sacrifices.]]></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And the four tables were of hewn stone for the burnt offering, of a cubit and an half long, and a cubit and an half broad, and one cubit high: whereupon also they laid the instruments wherewith they slew the burnt offering and the sacrifice.]]></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And the four tables were of hewn stone for the burnt offering, of a cubit and an half long, and a cubit and an half broad, and one cubit high: whereupon also they laid the instruments wherewith they slew the burnt offering and the sacrifice.]]></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And the four tables were of hewn stone for the burnt offering, of a cubit and an half long, and a cubit and an half broad, and one cubit high: whereupon also they laid the instruments wherewith they slew the burnt offering and the sacrifice.]]></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nd within were hooks, an hand broad, fastened round about: and upon the tables was the flesh of the offering.]]></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nd within were hooks, an hand broad, fastened round about: and upon the tables was the flesh of the offering.]]></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And without the inner gate were the chambers of the singers in the inner court, which was at the side of the north gate; and their prospect was toward the south: one at the side of the east gate having the prospect toward the north.]]></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And without the inner gate were the chambers of the singers in the inner court, which was at the side of the north gate; and their prospect was toward the south: one at the side of the east gate having the prospect toward the north.]]></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And without the inner gate were the chambers of the singers in the inner court, which was at the side of the north gate; and their prospect was toward the south: one at the side of the east gate having the prospect toward the north.]]></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56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0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0.xml"/>
</Relationships>

</file>

<file path=ppt/slides/_rels/slide10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1.xml"/>
</Relationships>

</file>

<file path=ppt/slides/_rels/slide10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2.xml"/>
</Relationships>

</file>

<file path=ppt/slides/_rels/slide10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3.xml"/>
</Relationships>

</file>

<file path=ppt/slides/_rels/slide10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4.xml"/>
</Relationships>

</file>

<file path=ppt/slides/_rels/slide10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5.xml"/>
</Relationships>

</file>

<file path=ppt/slides/_rels/slide10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6.xml"/>
</Relationships>

</file>

<file path=ppt/slides/_rels/slide10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7.xml"/>
</Relationships>

</file>

<file path=ppt/slides/_rels/slide10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8.xml"/>
</Relationships>

</file>

<file path=ppt/slides/_rels/slide10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9.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0.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4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பிப்பதெல்லாவற்றின் மேலும் உன் மனதை வை; நான் உனக்கு அவைகளைக் காண்பிக்கும்படி நீ இ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பின்பு அவர் என்னை நோக்கி: தன் திசைக்கு எதிராயிருக்கிற இந்த அறை ஆலயக்காவலைக் கா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ரியர்களுடை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வடதிசைக்கு எதிராயிருக்கிற அறையோ, பலிபீடத்தின் காவலைக் காக்கிற ஆசாரியர்களுடையது; இவர்கள் லேவியி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திரரில் கர்த்தருக்கு ஆராதனை செய்கிறதற்காக அவரிடத்தில் சேருகிற சாதோக்கின் புத்திரர்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அவர் பிராகாரத்தை நூறுமுழ நீளமாகவும் நூறுமுழ அகலமாகவும் அளந்தார், அது சதுரமாயிருந்தது; பலி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லயத்துக்கு முன்பாக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8. பின்பு அவர் என்னை ஆலய மண்டபத்துக்கு அழைத்துக்கொண்டுபோய் மண்டபத்தின் தூணாதாரத்தை இந்தப்புற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ஐந்து முழமும் அந்தப்புறத்தில் ஐந்து முழமுமாக அளந்தார்; வாசலின் அகலம் இந்தப்புறம் மூன்றுமுழ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ந்தப்புறம் மூன்று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9. மண்டபத்தின் நீளம் இருபதுமுழமும், அகலம் பதினொரு முழமுமாயிருந்தது; அதற்கு ஏறிப்போகிற படி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வரப்பட்டாய்; நீ காண்பதையெல்லாம் இஸ்ரவேல் வம்சத்தாருக்குத் தெரிவி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 தூணாதாரங்களிலே இந்தப்புறத்தில் ஒரு தூணும் அந்தப்புறத்தில் ஒரு தூணு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இதோ, ஆலயத்துக்குப் புறம்பே சுற்றிலும் ஒரு மதில் இருந்தது; அந்தப் புருஷன் கையிலே ஆறுமுழ நீழமான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ளவுகோல் இருந்தது; ஒவ்வொரு முழமும் நமது கைமுழத்திலும் நாலுவிரற்கடை அதிகமானது; அவர் அந்த ம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ளந்தார்; அகலம் ஒரு கோலாகவும் உயரம் ஒரு கோலாகவு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பின்பு அவர் கிழக்குமுக வாசலுக்கு வந்து, அதின் படிகளின்மேல் ஏறி, வாசற்படியை ஒரு கோல் அகலமா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வாசற்படியை ஒருகோல் அகலமாகவும்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ஒவ்வொரு அறையும் ஒரு கோல் நீளமும் ஒரு கோல் அகலமுமாயிருந்தது, அறைவீடுகளுக்கு நடுவே ஐந்துமுழ இ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ருந்தது; வாசலின் மண்டபத்தருகே உள்வாசற்படி ஒரு கோலளவா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வாசலின் மண்டபத்தையும் உள்ளே கோலளவாக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நாங்கள் சிறைப்பட்டுப்போன இருபத்தைந்தாம் வருஷத்தின் ஆரம்பத்தில் முதலாம் மாதம் பத்தாந்தேதியா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பின்பு வாசலின் மண்டபத்தை எட்டுமுழமாகவும், அதின் தூணாதாரங்களை இரண்டு முழமாகவும் அளந்தார்; வாச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ண்டபம் உட்புறத்திலி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கீழ்த்திசைக்கெதிரான வாசலின் அறைகள் இந்தப்புறத்தில் மூன்றும் அந்தப்புறத்தில் மூன்று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கள் மூன்றுக்கும் ஒரே அளவும், இந்தப்புறத்திலும் அந்தப்புறத்திலுமிருந்த தூணாதாரங்களுக்கு ஒரே அள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ன்பு வாசல் நடையின் அகலத்தைப் பத்துமுழமாகவும், வாசலின் நீளத்தைப் பதின்மூன்று முழமா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றைகளுக்கு முன்னே இந்தப்புறத்தில் ஒரு முழ இடமும் அந்தப்புறத்தில் ஒரு முழ இடமு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வ்வொரு அறை இந்தப்புறத்தில் ஆறு முழமும் அந்தப்புறத்தில் ஆறு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பின்பு வாசலில் இருந்த அறையின் மெத்தையினின்று மற்ற அறையின் மெத்தைமட்டும் இருபத்தைந்துமுழமா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றே கர்த்தருடைய கை என்மேல் அமர்ந்தது, அவர் என்னை அவ்விடத்துக்குக் கொண்டுபோனார்; அப்பொழுது நக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ளந்தார்; கதவுக்குக் கதவு நேரா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தூணாதாரங்களை அறுபது முழமாக அளந்தார்; இந்தத் தூணாதாரங்களின் அருகே சுற்றிலும் முன்வாசலின் முற்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பிரவேச வாசலின் முகப்புத்துவக்கி உட்புறவாசல் மண்டபமுகப்புமட்டும் ஐம்பது முழ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வாசலுக்கு உட்புறமாகச் சுற்றிலுமுள்ள அறைகளுக்கும் அவைகளின் தூணாதாரங்களுக்கும் ஒடுக்கமான ஜன்னல்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 மண்டபங்களிலும் அப்படியே இருந்தது; உட்புறமாய்ச் சுற்றிலும் அந்த ஜன்னல்களும் தூணாதாரங்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ரிக்கப்பட்ட பேரீச்சமரங்களு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பின்பு என்னை வெளிப்பிராகாரத்துக்கு அழைத்துக்கொண்டுபோனார்; அங்கே அறைவீடுகளும், பிராகா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ற்றிலும் பதித்த தளவரிசையும் இருந்தது; அந்தத் தளவரிசையின்மேல் முப்பது அறைவீடுகள்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வாசலுக்குப் பக்கத்திலும் வாசல்களின் நீளத்துக்கு எதிரிலுமுள்ள அந்தத் தளவரிசை தாழ்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ழிக்கப்பட்டுப் பதினாலு வருஷமாயிற்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ளவரிசையா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பின்பு அவர் கீழ்வாசலின் முகப்புத்துவக்கி, உட்பிராகாரத்துப் புறமுகப்புமட்டுமுள்ள விசால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ளந்தார்; அது கிழக்கும் வடக்கும் நூறுமுழ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வெளிப்பிராகாரத்துக்கு அடுத்த வடதிசைக்கு எதிரான வாசலின் நீளத்தையும் அகலத்தையும்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தற்கு இப்புறத்தில் மூன்று அறைகளும் அப்புறத்தில் மூன்று அறைகளும் இருந்தது; அதின் தூணாதார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ன் மண்டபங்களும் முதல் வாசலின் அளவுக்குச் சரியாயிருந்தது; அதின் நீளம் ஐம்பது முழமும், அ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பத்தைந்து 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தின் ஜன்னல்களும், அதின் மண்டபங்களும், அதின்மேல் சித்திரிக்கப்பட்ட பேரீச்சமர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ழ்த்திசைக்கு எதிரான வாசலின் அளவுக்குச் சரியாயிருந்தது; அதில் ஏறுகிறதற்கு ஏழு படிகளிருந்தது; அ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ண்டபங்கள் அவைகளுக்கு முன்னாக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தேவதரிசனங்களில் அவர் என்னை இஸ்ரவேல் தேசத்துக்குக் கொண்டுபோய், என்னை மகா உயரமான ஒரு மலையி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வடதிசையிலும் கீழ்த்திசையிலுமுள்ள ஒவ்வொரு வாசலுக்கு எதிராக உட்பிராகாரத்துக்கும் வாசல்களி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 வாசல்துவக்கி மற்ற வாசல்மட்டும் நூறு முழமாக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பின்பு என்னைத் தென்திசைக்கு அழைத்துக்கொண்டுபோனார்; அங்கே தென்திசைக்கு எதிரான வாசல் இருந்த அ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ணாதாரங்களையும் அதின் மண்டபங்களையும் அதற்குரிய அளவின்படி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அந்த ஜன்னல்களுக்குச் சரியாக அதற்கும் அதின் மண்டபங்களுக்கும் ஜன்னல்கள் சுற்றிலும் இருந்தது; நீ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ஐம்பதுமுழமும் அகலம் இருபத்தைந்து 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தில் ஏறுகிறதற்கு ஏழு படிகளிருந்தது; அதற்கு முன்பாக அதின்மண்டபங்களும் இருந்தது, அ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ணாதாரங்களில் சித்திரிக்கப்பட்ட பேரீச்சமரங்களும் இந்தப் புறத்தில் ஒன்றும் அந்தப்புறத்தில் ஒன்றுமா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உட்பிராகாரத்துக்கும் ஒரு வாசல் தென்திசைக்கு எதிராக, இருந்தது; தென்திசையிலுள்ள ஒரு வாசல்துவ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த்தினார்; அதின்மேல் தெற்காக ஒரு நகரம் கட்டியிருக்கிறதுபோல் காண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ற வாசல்மட்டும் நூறுமுழமாக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பின்பு அவர் தெற்கு வாசலால் என்னை உட்பிராகாரத்துக்கு அழைத்துக்கொண்டுபோய், அந்த அளவு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யாகத் தெற்கு வாசலையும்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அதின் அறைகளும், அதின் தூணாதாரங்களும், அதின் மண்டபங்களும், அந்த அளவுக்குச் சரியாக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ற்கும் அதின் மண்டபங்களுக்கும் ஜன்னல்கள் சுற்றிலும் இருந்தது; நீளம் ஐம்பது முழமும் அ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பத்தைந்து 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இருபத்தைந்து முழ நீளமும் ஐந்துமுழ அகலமுமான மண்டபங்கள் சுற்றிலு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அதின் மண்டபங்கள் வெளிப்பிராகாரத்தில் இருந்தது; அதின் தூணாதாரங்களில் சித்திரிக்கப்ப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ச்சமரங்களும் இருந்தது; அதில் ஏறுகிறதற்கு எட்டுப்படிகள்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பின்பு அவர் கீழ்த்திசை வழியாய் என்னை உட்பிராகாரத்துக்கு அழைத்துக்கொண்டுபோய், அந்த அளவு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ர் என்னை அங்கே கொண்டுபோனார்; இதோ, அங்கே ஒரு புருஷன் இருந்தார்; அவருடைய தோற்ற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யாக அந்த வாசலையும்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அதின் அறைகளும் அதின் தூணாதாரங்களும் அதின் மண்டபங்களும் அந்த அளவுகளுக்குச் சரியாக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ற்கும் அதின் மண்டபங்களுக்கும் ஜன்னல்கள் சுற்றிலும் இருந்தது; நீளம் ஐம்பது முழமும் அ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பத்தைந்து 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அதின் மண்டபங்கள் வெளிப்பிராகாரத்தில் இருந்தது; அதின் தூணாதாரங்களில் இந்தப்புறத்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ந்தப்புறத்திலும் சித்திரிக்கப்பட்ட பேரீச்சமரங்களும் இருந்தது; அதில் ஏறுகிறதற்கு எட்டுப் படி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பின்பு அவர் என்னை வடக்குவாசலுக்கு அழைத்துக்கொண்டுபோய், அந்த அளவுக்குச் சரியாய் அதின் வாச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அதின் அறைகளும் அதின் தூணாதாரங்களும் அதின் மண்டபங்களும் அளக்கப்பட்டது; அதைச் சுற்றி ஜன்னல்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ண்கலமாயிருந்தது; அவர் கையில் சணற்கயிறும் ஒரு அளவுகோலுமிருந்தது; அவர் வாசலிலே நி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 நீளம் ஐம்பது முழமும் அகலம் இருபத்தைந்து முழமு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அதின் தூணாதாரங்கள் வெளிப்பிராகாரத்தில் இருந்தது; இந்தப் புறத்திலும் அந்தப்புறத்திலும் அ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ணாதாரங்களில் பேரீச்சமரங்களும் சித்திரிக்கப்பட்டிருந்தது; அதில் ஏறுகிறதற்கு எட்டுப் படி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அதின் அறைகளும் அதின் கதவுகளும் வாசல்களின் தூணாதாரங்களுக்கு அருகில் இருந்தது; அங்கே தகனபலி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ழுவு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வாசலின் மண்டபத்திலே இந்தப்புறத்தில் இரண்டு பீடங்களும் அந்தப்புறத்தில் இரண்டு பீட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 அவைகளின்மேல் தகனபலியையும் பாவநிவாரண பலியையும் குற்றநிவாரண பலியையும் செலுத்து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வடக்குவாசலுக்குள் பிரவேசிக்கிறதற்கு ஏறிப்போகிற வெளிப்புறத்திலே இரண்டு பீடங்களும் வாச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ண்டபத்திலுள்ள மறுபுறத்திலே இரண்டுபீடங்களு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ந்தப் புருஷன் என்னை நோக்கி: மனுபுத்திரனே, நீ கண்ணாரப்பார்த்து, காதாரக் கேட்டு, நான் உன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வாசலின் அருகே இந்தப்புறத்தில் நாலு பீடங்களும், அந்தப்புறத்தில் நாலு பீடங்களும், ஆ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டுப்பீடங்கள் இருந்தது; அவைகளின்மேல் பலிகளைச் செலுத்து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தகனபலிக்குரிய நாலு பீடங்கள் வெட்டின கல்லாயிருந்தது; அவைகள் ஒன்றரை முழ நீளமும், ஒன்றரை முழ]]></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லமும், ஒரு முழ உயரமுமாயிருந்தது; அவைகளின்மேல் தகனபலிகளையும் மற்றப் பலிகளையும் செலுத்து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யுதங்களை வை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நாலு விரற்கடையான முளைகள் உள்ளே சுற்றிலும் வரிசையாய் அடிக்கப்பட்டிருந்தது; செலுத்தும் பலி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ம்சம் பீடங்களின்மேல் வைக்க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உட்பிராகாரத்திலே உள்வாசலுக்குப் புறம்பாகச் சங்கீதக்காரரின் அறைவீடுகள் இருந்தது; அவைகளி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க்குவாசலின் பக்கமாக இருந்தவைகள் தென் திசைக்கு எதிராகவும், கிழக்குவாசலின் பக்கமாக இருந்த வே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சை வடதிசைக்கு எதிராகவு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0]]></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2026-06-03T09:36:44Z</dcterms:created>
  <dcterms:modified xsi:type="dcterms:W3CDTF">2026-06-03T09:36:44Z</dcterms:modified>
  <dc:title>எசேக்கியேல் : 40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