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ொல்கொதா மலைமேல் தோன்றுதோர் சிலுவை
அல்லல் பழிப்பின் சின்னமதாம்
நீசப் பாவிகட்காய் நேசர் மாண்டாரதில்
நேசிப்பேன் அத்தொல் சிலுவையை  	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ச் சிலுவையை நேசிப்பேன்
பெலன் ஓய்ந்து நான் சாகும் வரை
தொல் சிலுவையை நான் பற்றுவேன்
பின் அதால் க்ரீடத்தை அணிவேன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ாட்டுக் குட்டிதம் மாட்சிமை வெறுத்து
உலகோர் பழித்த குருசை
கல்வாரி மலைக்கே சுமந்தார் எனக்காய்
கவர்ந்த தென்னுள்ளத் தையது - அந்த
3. என் பாவம் மன்னிக்க என்னைச் சுத்தமாக்க
நேசர் மாண்ட சிலுவையதோ!
தூய ரத்தம் தோய்ந்த அந்தச் சிலுவையின்
அழகெத்தனை மாட்சிமை பார்! - அந்த 
4. குருசின் இழிவை மகிழ்வாய் சுமந்தே
மேன்மை பாராட்டுவேன் நிந்தையில்
பின்னால் மோட்சலோகில் நேசர் கூட்டிச் சென்று
பங்களிப்பார் தம் மகிமையில் - அ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2026-07-30T13:14:34Z</dcterms:created>
  <dcterms:modified xsi:type="dcterms:W3CDTF">2026-07-30T13:14:34Z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