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have heard the joyful sound : 
Jesus saves ! Jesus saves ! 
Tell the message all around : 
Jesus saves ! Jesus saves ! 
Bear the news to every land, [waves ; 
Climb the steeps and cross the 
Onward ! — 'tis our Lord's command: 
Jesus saves ! Jesus save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aft it on the rolling tide : 
Jesus saves ! Jesus saves ! 
Say to sinners far and wide : 
Jesus saves ! Jesus saves ! 
Sing, ye islands of the sea, 
Echo back, ye ocean caves ; 
Earth shall keep her jubilee : 
Jesus saves ! Jesus save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g above the toil and strife — 
Jesus saves ! Jesus saves ! 
By His death and endless life — 
Jesus saves ! Jesus saves ! 
Sing it softly through the gloom, 
When the heart for mercy craves ; 
Sing in triumph o'er the tomb — 
Jesus saves ! Jesus save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ive the winds a mighty voice : 
Jesus saves ! Jesus saves ! 
Let the nations now rejoice — 
Jesus saves I Jesus saves ! 
Shout salvation full and free 
To every strand that ocean laves ; 
This our song of victory, 
Jesus saves ! Jesus save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2026-07-30T22:05:52Z</dcterms:created>
  <dcterms:modified xsi:type="dcterms:W3CDTF">2026-07-30T22:05:52Z</dcterms:modified>
  <dc:title>Hymn : 1079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