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7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ல நல்ல தேவன்
உம்மை போல நல்ல தேவன் 
யாரும் இல்லையே
உம்மை போல வல்ல தேவன்
யாரும் இல்லையே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ல என்னை காத்திட
உம்மை போலஎன்னை தாங்கிட
உம்மை போல என்னை தேற்றிட 
யாரும் இல்லையே
ஏசையா யாரும் இ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போற்றுகிறேன்
போற்றுகிறேன்...(3) - என் தெய்வ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போற்றுகிறேன்...
வாழ்த்துகிறேன்...வணங்குகிறேன்...
என் தெய்வமே....
என் ஏசுவே...என் தெய்வமே
என் தெய்வ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There is no one like you Oh Lord
No one like you Lord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There is no one To Save me Lord
There is no one To Take me Lord
There is no one To Heal me Lord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I praise your Holy name, Mighty Name,
Precious name...Oh my lord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I praise your Holy name, Mighty Name,
Precious name...Oh my lord!...Oh my God!
There is none like You
None Like you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2026-07-30T14:25:22Z</dcterms:created>
  <dcterms:modified xsi:type="dcterms:W3CDTF">2026-07-30T14:25:22Z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