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8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க்கம் கொன்டாட வாருமே,
பாரும்! நம் மீட்பர் மரித்தார்;
திகில் கலக்கம் கொள்ளுவோம்;
இயேசு சிலுவையில் மாண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ோர் வீரர், யூதர் நிந்தித்தும்
மா பொருமையாய்ச் சகித்தார்;
நாமோ புலம்பி அழுவோம்
இயேசு சிலுவையில் மாண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ை காலை ஆணி பீறிற்றே,
தவனத்தால் நா வறண்டார்;
கண் ரத்தத்தாலே மங்கிற்றே
இயேசு சிலுவையில் மாண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ும்மணி நேரம் மாந்தர்க்காய்
தம் மௌனத்தாலே கெஞ்சினார்;
நல் வாக்கியம் ஏழும் மொழிந்தே,
இயேசு சிலுவையில் மாண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ிலுவையண்டை வந்துசேர்,
நேசர் ஐங்காயம் நோக்கிப்பார்;
ஒப்பற்ற அன்பைச் சிந்தியேன்;
இயேசு சிலுவையில் மாண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உருகும் நெஞ்சும் கண்ணீரும்
உள்ளன்பும் தாரும், இயேசுவே;
மாந்தர்மீதன்பு கூர்ந்ததால்
நீர் சிலுவையில் மாண்டீ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2026-09-15T14:13:22Z</dcterms:created>
  <dcterms:modified xsi:type="dcterms:W3CDTF">2026-09-15T14:13:22Z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