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 not behind thee ; O sinner, beware !
Haste to the mountain, thy refuge is there ; 
Trust not the voices that lure thee to stay ;  
Jesus is calling thee----then why still delay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st to the warning ! no longer remain ! t 
Fly from the valley, escape from the plain ! 
Turn from the voices that lure thee to stay : 
Angels are calling thee-----then why still delay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ok not behind thee; O lost one, beware !
Why dost thou linger 'twixt hope and despair ? 
Danger and darkness encompass thy way :
Jesus is calling thee------then why still delay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ok not behind thee, the tempter is near ;
Speed to the mountain, thy pathway is clear : 
Jesus who loves thee is calling today :
Come to thy Father's house------oh, why still delay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2026-07-31T14:02:22Z</dcterms:created>
  <dcterms:modified xsi:type="dcterms:W3CDTF">2026-07-31T14:02:22Z</dcterms:modified>
  <dc:title>Hymn : 438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