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பொன்னும் இளநீலநூலும் இரத்தாம்பரநூலும் சிவப்புநூலும் மெல்லிய பஞ்சுநூலும் சேகரிப்பார்கள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போத்தைப் பொன்னினாலும் இளநீலநூலாலும் இரத்தாம்பரநூலாலும் சிவப்புநூலாலும் திரித்த மெல்லிய பஞ்சுநூலாலும் விசித்திரவேலையாய்ச் செய்யக்கடவ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 ஒன்றாக இணைக்கப்படும் பொருட்டு, இரண்டு தோள்த்துண்டுகளின்மேலும் அதின் இரண்டு முனைகளும் சேர்க்கப்படவேண்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ஏபோத்தின்மேல் இருக்கவேண்டிய விசித்திரமான கச்சை அந்த வேலைக்கு ஒப்பாகவே, பொன்னினாலும் இளநீலநூலாலும் இரத்தாம்பரநூலாலும் சிவப்புநூலாலும் திரித்த மெல்லிய பஞ்சுநூலாலும் பண்ணப்பட்டு, அதனோடே ஏகமாயிருக்கவேண்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ஏபோத்தின்மேல் இருக்கவேண்டிய விசித்திரமான கச்சை அந்த வேலைக்கு ஒப்பாகவே, பொன்னினாலும் இளநீலநூலாலும் இரத்தாம்பரநூலாலும் சிவப்புநூலாலும் திரித்த மெல்லிய பஞ்சுநூலாலும் பண்ணப்பட்டு, அதனோடே ஏகமாயிருக்கவேண்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நீ இரண்டு கோமேதகக் கற்களை எடுத்து, இஸ்ரவேல் புத்திரரின் நாமங்களை அவைகளில் வெட்டுவாய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ிறந்த வரிசையின்படியே, அவர்களுடைய நாமங்களில் ஆறு நாமங்கள் ஒரு கல்லிலும், மற்ற ஆறு நாமங்கள் மறு கல்லிலும் இருக்கவேண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த்தினங்களில் முத்திரை வெட்டுகிறவர்கள் செய்யும் வேலைக்கு ஒப்பாக அந்த இரண்டு கற்களிலும் இஸ்ரவேல் புத்திரரின் நாமங்களை வெட்டி, அவைகளைப் பொன் குவளைகளில் பதிப்பாயாக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த்தினங்களில் முத்திரை வெட்டுகிறவர்கள் செய்யும் வேலைக்கு ஒப்பாக அந்த இரண்டு கற்களிலும் இஸ்ரவேல் புத்திரரின் நாமங்களை வெட்டி, அவைகளைப் பொன் குவளைகளில் பதிப்பாய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ரோன் கர்த்தருக்கு முன்பாகத் தன் இரண்டு தோள்களின் மேலும் இஸ்ரவேல் புத்திரரின் நாமங்களை ஞாபகக்குறியாகச் சுமந்துவர, அந்த இரண்டு கற்களையும் ஏபோத்து தோள்களின்மேல் அவர்களை நினைக்கும்படியான கற்களாக வைக்கக்கடவாய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சகோதரனாகிய ஆரோன் எனக்கு ஆசாரிய ஊழியம் செய்யும்படிக்கு, நீ ஆரோனையும் அவனோடேகூட அவன் குமாரராகிய நாதாப், அபியூ, எலெயாசார், இத்தாமார் என்னும் ஆரோனின் குமாரரையும் இஸ்ரவேல் புத்திரரிலிருந்து பிரித்து, உன்னிடத்தில் சேர்த்துக்கொள்வாய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ரோன் கர்த்தருக்கு முன்பாகத் தன் இரண்டு தோள்களின் மேலும் இஸ்ரவேல் புத்திரரின் நாமங்களை ஞாபகக்குறியாகச் சுமந்துவர, அந்த இரண்டு கற்களையும் ஏபோத்து தோள்களின்மேல் அவர்களை நினைக்கும்படியான கற்களாக வைக்கக்கடவாய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ொன்னினால் வளையங்களைப் பண்ண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ரியான அளவுக்குப் பின்னல் வேலையான இரண்டு சங்கிலிகளையும் பசும்பொன்னினால் உண்டாக்கி, அந்தச் சங்கிலிகளை அந்த வளையங்களில் பூட்டுவாய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விதி மார்ப்பதக்கத்தையும் விசித்திர வேலையாய்ச் செய்வாயாக; அதை ஏபோத்து வேலைக்கு ஒப்பாகப் பொன்னினாலும் இளநீலநூலாலும் இரத்தாம்பரநூலாலும் சிவப்புநூலாலும் திரித்த மெல்லிய பஞ்சுநூலாலும் செய்வாயாக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விதி மார்ப்பதக்கத்தையும் விசித்திர வேலையாய்ச் செய்வாயாக; அதை ஏபோத்து வேலைக்கு ஒப்பாகப் பொன்னினாலும் இளநீலநூலாலும் இரத்தாம்பரநூலாலும் சிவப்புநூலாலும் திரித்த மெல்லிய பஞ்சுநூலாலும் செய்வாய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ு சதுரமும் இரட்டையும், ஒரு ஜாண் நீளமும் ஒரு ஜாண் அகலமுமாய் இருக்கவேண்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ிலே நாலு பத்தி இரத்தினக் கற்களை நிறையப் பதிப்பாயாக; முதலாம் பத்தி பத்மராகமும் புஷ்பராகமும் மாணிக்கம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ிலே நாலு பத்தி இரத்தினக் கற்களை நிறையப் பதிப்பாயாக; முதலாம் பத்தி பத்மராகமும் புஷ்பராகமும் மாணிக்கம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ரண்டாம் பத்தி மரகதமும் இந்திரநீலமும் வச்சிரம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ூன்றாம் பத்தி கெம்பும் வைடூரியமும் சுகந்திய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சகோதரனாகிய ஆரோன் எனக்கு ஆசாரிய ஊழியம் செய்யும்படிக்கு, நீ ஆரோனையும் அவனோடேகூட அவன் குமாரராகிய நாதாப், அபியூ, எலெயாசார், இத்தாமார் என்னும் ஆரோனின் குமாரரையும் இஸ்ரவேல் புத்திரரிலிருந்து பிரித்து, உன்னிடத்தில் சேர்த்துக்கொள்வாய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லாம் பத்தி படிகப்பச்சையும் கோமேதகமும் யஸ்பியுமாய் இருப்பதாக; இவைகள் அந்தந்தப் பத்தியில் பொன்னினாலே பதித்திருக்கவேண்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க் கற்கள் இஸ்ரவேல் புத்திரருடைய நாமங்களின்படியே பன்னிரண்டும், அவர்களுடைய நாமங்கள் அவைகளில் வெட்டப்பட்டவைகளுமாய் இருக்கவேண்டும்; பன்னிரண்டு கோத்திரங்களில் ஒவ்வொன்றினுடைய நாமம் ஒவ்வொன்றிலே முத்திரைவெட்டாய் வெட்டியிருக்கவேண்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க் கற்கள் இஸ்ரவேல் புத்திரருடைய நாமங்களின்படியே பன்னிரண்டும், அவர்களுடைய நாமங்கள் அவைகளில் வெட்டப்பட்டவைகளுமாய் இருக்கவேண்டும்; பன்னிரண்டு கோத்திரங்களில் ஒவ்வொன்றினுடைய நாமம் ஒவ்வொன்றிலே முத்திரைவெட்டாய் வெட்டியிருக்கவேண்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ார்ப்பதக்கத்திற்கு அதின் பக்கங்களிலே பின்னல்வேலையான பசும்பொன் சங்கிலிகளையும் பண்ணி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மார்ப்பதக்கத்திற்கு இரண்டு பொன் வளையங்களையும் பண்ணி, அந்த இரண்டு வளையங்களையும் மார்ப்பதக்கத்தின் இரண்டு பக்கங்களிலே வைத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ொன்னினால் செய்த அந்த இரண்டு பின்னல் வேலையான சங்கிலிகளையும் மார்ப்பதக்கத்தின் பக்கங்களில் இருக்கிற இரண்டு வளையங்களில் மாட்ட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ொன்னினால் செய்த அந்த இரண்டு பின்னல் வேலையான சங்கிலிகளையும் மார்ப்பதக்கத்தின் பக்கங்களில் இருக்கிற இரண்டு வளையங்களில் மாட்டி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்விரண்டு பின்னல் வேலையான சங்கிலிகளின் இரண்டு நுனிகளை ஏபோத்துத் தோள்த்துண்டின்மேல் அதின் முன்புறத்தில் இருக்கிற இரண்டு வளையங்களில் மாட்டுவாயாக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 இரண்டு பொன்வளையங்களைப் பண்ணி, அவைகளை ஏபோத்தின் கீழ்ப்புறத்திற்கு எதிரான மார்ப்பதக்கத்தினுடைய மற்ற இரண்டு பக்கங்களிலும் அதினுடைய ஓரத்திற்குள்ளாக வைத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 இரண்டு பொன்வளையங்களைப் பண்ணி, அவைகளை ஏபோத்தின் கீழ்ப்புறத்திற்கு எதிரான மார்ப்பதக்கத்தினுடைய மற்ற இரண்டு பக்கங்களிலும் அதினுடைய ஓரத்திற்குள்ளாக வைத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சகோதரனாகிய ஆரோனுக்கு, மகிமையும் அலங்காரமுமாய் இருக்கும் பொருட்டு, பரிசுத்த வஸ்திரங்களை உண்டுபண்ணுவாயாக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ேறே இரண்டு பொன்வளையங்களைப் பண்ணி, அவைகளை ஏபோத்தின் முன்புறத்து இரண்டு கீழ்ப்பக்கங்களில் அதின் இணைப்புக்கு எதிராகவும், ஏபோத்தின் விசித்திரமான கச்சைக்கு மேலாகவும் வைத்த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ேறே இரண்டு பொன்வளையங்களைப் பண்ணி, அவைகளை ஏபோத்தின் முன்புறத்து இரண்டு கீழ்ப்பக்கங்களில் அதின் இணைப்புக்கு எதிராகவும், ஏபோத்தின் விசித்திரமான கச்சைக்கு மேலாகவும் வைத்த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ார்ப்பதக்கம் ஏபோத்தின் விசித்திரமான கச்சைக்கு மேலாக இருக்கும்படிக்கும், அது ஏபோத்திலிருந்து நீங்காதபடிக்கும், அதை அதின் வளையங்களால் ஏபோத்து வளையங்களோடே இளநீல நாடாவினால் கட்டவேண்ட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ார்ப்பதக்கம் ஏபோத்தின் விசித்திரமான கச்சைக்கு மேலாக இருக்கும்படிக்கும், அது ஏபோத்திலிருந்து நீங்காதபடிக்கும், அதை அதின் வளையங்களால் ஏபோத்து வளையங்களோடே இளநீல நாடாவினால் கட்டவேண்ட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ரோன் பரிசுத்த ஸ்தலத்திற்குள் பிரவேசிக்கும்போது, இஸ்ரவேல் புத்திரரின் நாமங்களைத் தன் இருதயத்தின்மேலிருக்கும் நியாயவிதி மார்ப்பதக்கத்திலே கர்த்தருடைய சந்நிதானத்தில் ஞாபகக்குறியாக எப்பொழுதும் தரித்துக்கொள்ளக்கடவ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ரோன் பரிசுத்த ஸ்தலத்திற்குள் பிரவேசிக்கும்போது, இஸ்ரவேல் புத்திரரின் நாமங்களைத் தன் இருதயத்தின்மேலிருக்கும் நியாயவிதி மார்ப்பதக்கத்திலே கர்த்தருடைய சந்நிதானத்தில் ஞாபகக்குறியாக எப்பொழுதும் தரித்துக்கொள்ளக்கடவ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ியாயவிதி மார்ப்பதக்கத்திலே ஊரீம் தும்மீம் என்பவைகளை வைப்பாயாக; ஆரோன் கர்த்தருடைய சந்நிதானத்தில் பிரவேசிக்கும்போது, அவைகள் அவன் இருதயத்தின்மேல் இருக்கவேண்டும்; ஆரோன் தன் இருதயத்தின்மேல் இஸ்ரவேல் புத்திரருடைய நியாயவிதியைக் கர்த்தருடைய சந்நிதானத்தில் எப்பொழுதும் தரித்துக்கொள்ளவேண்ட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ியாயவிதி மார்ப்பதக்கத்திலே ஊரீம் தும்மீம் என்பவைகளை வைப்பாயாக; ஆரோன் கர்த்தருடைய சந்நிதானத்தில் பிரவேசிக்கும்போது, அவைகள் அவன் இருதயத்தின்மேல் இருக்கவேண்டும்; ஆரோன் தன் இருதயத்தின்மேல் இஸ்ரவேல் புத்திரருடைய நியாயவிதியைக் கர்த்தருடைய சந்நிதானத்தில் எப்பொழுதும் தரித்துக்கொள்ளவேண்ட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ியாயவிதி மார்ப்பதக்கத்திலே ஊரீம் தும்மீம் என்பவைகளை வைப்பாயாக; ஆரோன் கர்த்தருடைய சந்நிதானத்தில் பிரவேசிக்கும்போது, அவைகள் அவன் இருதயத்தின்மேல் இருக்கவேண்டும்; ஆரோன் தன் இருதயத்தின்மேல் இஸ்ரவேல் புத்திரருடைய நியாயவிதியைக் கர்த்தருடைய சந்நிதானத்தில் எப்பொழுதும் தரித்துக்கொள்ளவேண்ட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ஏபோத்தின் கீழ் அங்கியை முழுவதும் இளநீலநூலால் உண்டாக்கக்கடவாய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ரோன் எனக்கு ஆசாரிய ஊழியம் செய்யத்தக்கதாக அவனைப் பரிசுத்தப்படுத்தும்படி அவனுக்கு வஸ்திரங்களை உண்டாக்கும்பொருட்டு, நான் ஞானத்தின் ஆவியால் நிரப்பின விவேகமான இருதயமுள்ள யாவரோடும் நீ சொல்லுவாயாக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லை நுழைகிற அதின் துவாரம் அதின் நடுவில் இருக்கவும், அதின் துவாரத்துக்கு நெய்யப்பட்ட வேலையான ஒரு நாடா சுற்றிலும் இருக்கவும் வேண்டும்; அது கிழியாதபடிக்கு மார்க்கவசத்தின் துவாரத்துக்கு ஒத்ததாக இருக்கவேண்ட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லை நுழைகிற அதின் துவாரம் அதின் நடுவில் இருக்கவும், அதின் துவாரத்துக்கு நெய்யப்பட்ட வேலையான ஒரு நாடா சுற்றிலும் இருக்கவும் வேண்டும்; அது கிழியாதபடிக்கு மார்க்கவசத்தின் துவாரத்துக்கு ஒத்ததாக இருக்கவேண்ட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ின் கீழோரங்களில் இளநீலநூல் இரத்தாம்பரநூல் சிவப்புநூல் வேலையால் செய்யப்பட்ட மாதளம்பழங்களையும், அவைகளுக்கு இடையிடையே சுற்றிலும் பொன்மணிகளையும் அதின் ஓரங்களில் சுற்றிலும் தொங்கும்படி பண்ணிவைக்கவேண்ட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ின் கீழோரங்களில் இளநீலநூல் இரத்தாம்பரநூல் சிவப்புநூல் வேலையால் செய்யப்பட்ட மாதளம்பழங்களையும், அவைகளுக்கு இடையிடையே சுற்றிலும் பொன்மணிகளையும் அதின் ஓரங்களில் சுற்றிலும் தொங்கும்படி பண்ணிவைக்கவேண்ட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ங்கியின் ஓரங்களில் சுற்றிலும் ஒரு பொன்மணியும் ஒரு மாதளம்பழமும், ஒரு பொன்மணியும் ஒரு மாதளம்பழமுமாய்த் தொங்குவதாக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ரோன் ஆராதனை செய்யக் கர்த்தருடைய சந்நிதியில் பரிசுத்த ஸ்தலத்துக்குள் பிரவேசிக்கும்போதும், வெளியே வரும்போதும், அவன் சாகாதபடிக்கு, அதின் சத்தம் கேட்கப்படும்படி அதைத் தரித்துக்கொள்ளவேண்ட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ரோன் ஆராதனை செய்யக் கர்த்தருடைய சந்நிதியில் பரிசுத்த ஸ்தலத்துக்குள் பிரவேசிக்கும்போதும், வெளியே வரும்போதும், அவன் சாகாதபடிக்கு, அதின் சத்தம் கேட்கப்படும்படி அதைத் தரித்துக்கொள்ளவேண்ட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சும்பொன்னினால் ஒரு பட்டத்தைப் பண்ணி கர்த்தருக்குப் பரிசுத்தம் என்று அதிலே முத்திரை வெட்டாகவெட்டி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சும்பொன்னினால் ஒரு பட்டத்தைப் பண்ணி கர்த்தருக்குப் பரிசுத்தம் என்று அதிலே முத்திரை வெட்டாகவெட்டி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ு பாகையிலிருக்கும்படி அதை இளநீல நாடாவினால் பாகையின் முகப்பிலே கட்டுவாய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ரோன் எனக்கு ஆசாரிய ஊழியம் செய்யத்தக்கதாக அவனைப் பரிசுத்தப்படுத்தும்படி அவனுக்கு வஸ்திரங்களை உண்டாக்கும்பொருட்டு, நான் ஞானத்தின் ஆவியால் நிரப்பின விவேகமான இருதயமுள்ள யாவரோடும் நீ சொல்லுவாயாக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ஸ்ரவேல் புத்திரர் தங்கள் பரிசுத்த காணிக்கைகளாகப் படைக்கும் பரிசுத்தமானவைகளின் தோஷத்தை ஆரோன் சுமக்கும்படி, அது ஆரோனுடைய நெற்றியின்மேல் இருப்பதாக; கர்த்தருடைய சந்நிதியில் அவர்கள் அங்கிகரிக்கப்படும்படி, அது எப்பொழுதும் அவன் நெற்றியின் மேல் இருக்கவேண்ட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ஸ்ரவேல் புத்திரர் தங்கள் பரிசுத்த காணிக்கைகளாகப் படைக்கும் பரிசுத்தமானவைகளின் தோஷத்தை ஆரோன் சுமக்கும்படி, அது ஆரோனுடைய நெற்றியின்மேல் இருப்பதாக; கர்த்தருடைய சந்நிதியில் அவர்கள் அங்கிகரிக்கப்படும்படி, அது எப்பொழுதும் அவன் நெற்றியின் மேல் இருக்கவேண்டு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ஸ்ரவேல் புத்திரர் தங்கள் பரிசுத்த காணிக்கைகளாகப் படைக்கும் பரிசுத்தமானவைகளின் தோஷத்தை ஆரோன் சுமக்கும்படி, அது ஆரோனுடைய நெற்றியின்மேல் இருப்பதாக; கர்த்தருடைய சந்நிதியில் அவர்கள் அங்கிகரிக்கப்படும்படி, அது எப்பொழுதும் அவன் நெற்றியின் மேல் இருக்கவேண்டும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மெல்லிய பஞ்சுநூலால் விசித்திரமான உள்சட்டையையும், மெல்லிய பஞ்சுநூலால் பாகையையும் உண்டாக்கி, இடைக்கச்சையைச் சித்திரத்தையல் வேலையாகப் பண்ணுவாயாக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மெல்லிய பஞ்சுநூலால் விசித்திரமான உள்சட்டையையும், மெல்லிய பஞ்சுநூலால் பாகையையும் உண்டாக்கி, இடைக்கச்சையைச் சித்திரத்தையல் வேலையாகப் பண்ணுவாயாக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ரோனுடைய குமாரருக்கும், மகிமையும் அலங்காரமுமாயிருக்கும் பொருட்டு, அங்கிகளையும், இடைக்கச்சைகளையும், குல்லாக்களையும் உண்டுபண்ணுவாயாக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ரோனுடைய குமாரருக்கும், மகிமையும் அலங்காரமுமாயிருக்கும் பொருட்டு, அங்கிகளையும், இடைக்கச்சைகளையும், குல்லாக்களையும் உண்டுபண்ணுவாயாக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உன் சகோதரனாகிய ஆரோனும் அவனோடேகூட அவன் குமாரரும் எனக்கு ஆசாரிய ஊழியம் செய்யும்படிக்கு, நீ அந்த வஸ்திரங்களை அவர்களுக்கு உடுத்தி, அவர்களை அபிஷேகஞ்செய்து, அவர்களைப் பிரதிஷ்டைபண்ணி, அவர்களைப் பரிசுத்தப்படுத்துவாயாக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உன் சகோதரனாகிய ஆரோனும் அவனோடேகூட அவன் குமாரரும் எனக்கு ஆசாரிய ஊழியம் செய்யும்படிக்கு, நீ அந்த வஸ்திரங்களை அவர்களுக்கு உடுத்தி, அவர்களை அபிஷேகஞ்செய்து, அவர்களைப் பிரதிஷ்டைபண்ணி, அவர்களைப் பரிசுத்தப்படுத்துவாயாக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ுடைய நிர்வாணத்தை மூடும்படிக்கு, இடுப்புத்தொடங்கி முழங்கால்மட்டும் உடுத்த சணல்நூல் சல்லடங்களையும் உண்டுபண்ணுவாய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உண்டாக்கவேண்டிய வஸ்திரங்களாவன; மார்ப்பதக்கமும், ஏபோத்தும், அங்கியும், விசித்திரமான உள்சட்டையும், பாகையும், இடைக்கச்சையுமே. உன் சகோதரனாகிய ஆரோன் எனக்கு ஆசாரிய ஊழியம் செய்யும்படி, அவனுக்கும் அவன் குமாரருக்கும் பரிசுத்த வஸ்திரங்களை உண்டுபண்ணவேண்டும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ரோனும் அவன் குமாரரும் பரிசுத்த ஸ்தலத்திலே ஆராதனைசெய்ய ஆசரிப்புக் கூடாரத்திற்குள் பிரவேசிக்கும்போதும் பலிபீடத்தண்டைக்குச் சேரும்போதும், அக்கிரமம் சுமந்து அவர்கள் சாகாதபடிக்கு, அவைகளைத் தரித்திருக்கவேண்டும்; இது அவனுக்கும் அவனுக்குப் பின்வரும் சந்ததிக்கும் நித்திய கட்டளை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ரோனும் அவன் குமாரரும் பரிசுத்த ஸ்தலத்திலே ஆராதனைசெய்ய ஆசரிப்புக் கூடாரத்திற்குள் பிரவேசிக்கும்போதும் பலிபீடத்தண்டைக்குச் சேரும்போதும், அக்கிரமம் சுமந்து அவர்கள் சாகாதபடிக்கு, அவைகளைத் தரித்திருக்கவேண்டும்; இது அவனுக்கும் அவனுக்குப் பின்வரும் சந்ததிக்கும் நித்திய கட்டளை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ரோனும் அவன் குமாரரும் பரிசுத்த ஸ்தலத்திலே ஆராதனைசெய்ய ஆசரிப்புக் கூடாரத்திற்குள் பிரவேசிக்கும்போதும் பலிபீடத்தண்டைக்குச் சேரும்போதும், அக்கிரமம் சுமந்து அவர்கள் சாகாதபடிக்கு, அவைகளைத் தரித்திருக்கவேண்டும்; இது அவனுக்கும் அவனுக்குப் பின்வரும் சந்ததிக்கும் நித்திய கட்டள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உண்டாக்கவேண்டிய வஸ்திரங்களாவன; மார்ப்பதக்கமும், ஏபோத்தும், அங்கியும், விசித்திரமான உள்சட்டையும், பாகையும், இடைக்கச்சையுமே. உன் சகோதரனாகிய ஆரோன் எனக்கு ஆசாரிய ஊழியம் செய்யும்படி, அவனுக்கும் அவன் குமாரருக்கும் பரிசுத்த வஸ்திரங்களை உண்டுபண்ணவேண்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உண்டாக்கவேண்டிய வஸ்திரங்களாவன; மார்ப்பதக்கமும், ஏபோத்தும், அங்கியும், விசித்திரமான உள்சட்டையும், பாகையும், இடைக்கச்சையுமே. உன் சகோதரனாகிய ஆரோன் எனக்கு ஆசாரிய ஊழியம் செய்யும்படி, அவனுக்கும் அவன் குமாரருக்கும் பரிசுத்த வஸ்திரங்களை உண்டுபண்ணவேண்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వారు బంగారును నీల ధూమ్ర రక్తవర్ణములుగల నూలును సన్ననారను తీసి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బంగారుతోను నీల ధూమ్ర రక్త వర్ణములుగల ఏఫోదును పేనిన సన్న నారతోను చిత్ర కారునిపనిగా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రెండు అంచులయందు కూర్చబడు రెండు భుజఖండములు దానికుండవలెను; అట్లు అది సమకూర్పబడియ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రియు ఏఫోదు మీదనుండు విచిత్రమైన దట్టి దాని పనిరీతిగా ఏకాండమైనదై బంగారుతోను నీలధూమ్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క్తవర్ణములుగల నూలుతోను పేనిన సన్ననారతోను కుట్ట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మరియు నీవు రెండు లేత పచ్చలను తీసికొని వాటిమీద ఇశ్రాయేలీయుల పేరులను, అనగా వారి జనన క్రమముచొప్ప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ఒక రత్నముమీద వారి పేళ్లలో ఆరును, రెండవ రత్నము మీద తక్కిన ఆరుగురి పేళ్లను చెక్క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ుద్ర మీద చెక్కబడిన వాటివలె చెక్కెడివాని పనిగా ఆ రెండు రత్నములమీద ఇశ్రాయేలీయుల పేళ్లను చెక్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ంగారు జవలలో వాటిని పొదగ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ప్పుడు ఇశ్రా యేలీయులకు జ్ఞాపకార్థమైన రత్నములనుగా ఆ రెండు రత్నములను ఏఫోదు భుజములమీద ఉంచవల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నాకు యాజకత్వము చేయుటకై నీ సహోదరుడైన అహరోనును అతని కుమారులను, అనగా అహరోనును, అహరో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ట్లు జ్ఞాపకముకొరకు అహరోను తన రెండు భుజములమీద యెహోవా 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రియు బంగారు జవలను మేలిమి బంగారుతో రెండు గొలుసులను చేయవల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సూత్రములవలె అల్లికపనిగా వాటిని చేసి అల్లిన గొలుసులను ఆ జవలకు తగిల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రియు చిత్రకారుని పనిగా న్యాయవిధాన పతకము చేయవలెను. ఏఫోదుపనివలె దాని చేయవలెను; బంగారు తోను నీ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ధూమ్ర రక్తవర్ణములుగల నూలు తోను పేనిన సన్ననారతోను దాని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అది మడవబడి చచ్చౌకముగా నుండవలెను; అది జేనెడు పొడుగు జేనెడు వెడల్పుగలదై యు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దానిలో నాలుగు పంక్తుల రత్నములుండునట్లు రత్న ముల జవలను చేయవలెను. మాణిక్య గోమేధిక మరకతములుగ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ంక్తి మొదటిద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పద్మరాగ నీల సూర్యకాంతములుగల పంక్తి రెండవద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గారుత్మతము యష్మురాయి ఇంద్రనీలములుగల పంక్తి మూడవద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మారులైన నాదాబును, అబీహును, ఎలియాజరును ఈతామారును ఇశ్రాయేలీయులలో నుండి నీ యొద్దకు పిలిపింప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రక్తవర్ణపురాయి సులిమానిరాయి సూర్యకాంతములు గల పంక్తి నాలుగవది. వాటిని బంగారు జవలలో పొదగ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ఆ రత్నములు ఇశ్రాయేలీయుల పేరులుగలవై వారి పేరులచొప్పున పండ్రెండుండవలెను. ముద్రమీద చెక్కినవాటివల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లో ప్రతివాని పేరు చొప్పున పండ్రెండు గోత్రముల పేరులు ఉ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మరియు ఆ పతకము అల్లిక పనిగా పేనిన గొలుసులను మేలిమి బంగారుతో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పతకమునకు రెండు బంగారు ఉంగరములు చేస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ఆ రెండు ఉంగరములను పతకపు రెండు కొసలయందు తగిలించి, పతకపు కొసలనున్న రెండు ఉంగరములలో అల్లబడిన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ెండు బంగారు గొలుసులను తగిల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అల్లిన ఆ రెండు గొలుసుల కొసలను రెండు రెండు జవలకు తగిలించి ఏఫోదు నెదుట దాని భుజములమీద కట్ట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మరియు నీవు బంగారుతో రెండు ఉంగరములను చేసి ఏఫోదు నెదుటనున్న పతకములోపలి అంచున దాని రెండు కొస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ని తగిల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అతనికి అలంకారమును ఘనతయు కలుగునట్లు నీ సహోదరుడైన అహరోనుకు ప్రతిష్ఠిత వస్త్రములను కుట్ట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మరియు నీవు రెండు బంగారు ఉంగర ములుచేసి ఏఫోదు విచిత్రమైన దట్టిపైగా దాని కూర్పు నొద్ద, దాని యెదు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క్కకు దిగువను, ఏఫోదు రెండు భుజభాగములకు వాటిని తగిల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అప్పుడు పతకము ఏఫోదు విచిత్రమైన దట్టికిపైగా నుండునట్లును అది ఏఫోదునుండి వదలక యుండునట్లును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 ఉంగర ములకు ఏఫోదు ఉంగరములకు నీలి సూత్రముతో పతకము క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అట్లు అహరోను పరిశుద్ధస్థలములోనికి వెళ్లు నప్పుడు అతడు తన రొమ్ముమీద న్యాయవిధాన పతకములో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శ్రాయేలీయుల పేళ్లను నిత్యము యెహోవా సన్నిధిని జ్ఞాపకార్థముగా భరింపవలె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మరియు నీవు న్యాయవిధాన పతకములో ఊరీము తుమీ్మము అనువాటిని ఉంచ వలెను; అహరోను యెహోవా సన్నిధ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ళ్లునప్పుడు అవి అతని రొమ్మున ఉండునట్లు అహరోను యెహోవా సన్నిధిని తన రొమ్మున ఇశ్రాయేలీయ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్యాయవిధానమును నిత్యము భర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మరియు ఏఫోదు నిలువుటంగీని కేవలము నీలిదారముతో కుట్ట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హరోను నాకు యాజకుడగునట్లు నీవు అతని ప్రతిష్ఠించుదువు. అతని వస్త్రములను కుట్టుటకై నేను జ్ఞానాత్మ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దానినడుమ తల దూరుటకు రంధ్రము ఉండవలెను. అది చినగకుండునట్లు కంఠ కవచ రంధ్రమువలె దాని రంధ్రముచుట్ట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తపనియైన గోటు ఉ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దాని అంచున దాని అంచులచుట్టు నీల ధూమ్ర రక్తవర్ణములుగల దానిమ్మ పండ్లను వాటి నడుమను బంగారు గంట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లువు టంగీ చుట్టు తగిల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ఒక్కొక్క బంగారు గంటయు దానిమ్మపండును ఆ నిలువు టంగీ క్రింది అంచున చుట్టు ఉ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సేవచేయునప్పుడు అహరోను దాని ధరించుకొనవలెను. అతడు యెహోవా సన్నిధిని పరిశుద్ధస్థలములో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వేశించునప్పుడు అతడు చావకయుండునట్లు దాని ధ్వని వినబ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మరియు నీవు మేలిమి బంగారు రేకుచేసి ముద్ర చెక్కునట్లు దానిమీద యెహోవా పరిశుద్ధుడు అను మా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క్క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అది పాగామీద ఉండునట్లు నీలి సూత్రముతో దాని కట్టవలెను. అది పాగా ముందటి వైపున ఉ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ంపిన వివేకహృదయులందరికి ఆజ్ఞ ఇమ్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తమ పరిశుద్ధమైన అర్పణలన్నిటిలో ఇశ్రాయేలీయులు ప్రతిష్ఠించు పరిశుద్ధ మైనవాటికి తగులు దోష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హరోను భరించునట్లు అది అహరోను నొసట ఉండవలెను; వారు యెహోవా సన్నిధిని అంగీక రింపబడునట్లు అది నిత్య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 నొసట ఉ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మరియు సన్న నారతో చొక్కాయిని బుట్టాపనిగా చేయవలెను. సన్న నారతో పాగాను నేయవలెను; దట్ట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ుట్టాపనిగా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అహరోను కుమారులకు నీవు చొక్కాయిలను కుట్టవలెను; వారికి దట్టీలను చేయవలెను; వారికి అలంకారమును ఘనత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ుగునట్లు కుళ్లాయిలను వారికి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నీవు నీ సహోదరు డైన అహరోనుకును అతని కుమారులకును వాటిని తొడిగింపవలెను; వారు నాకు యాజకులగున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కి అభిషేకముచేసి వారిని ప్రతిష్ఠించి వారిని పరిశుద్ధపరచ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మరియు వారి మానమును కప్పుకొనుటకు నీవు వారికి నారలాగులను కుట్ట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పతకము ఏఫోదు నిలువు టంగీ విచిత్ర మైన చొక్కాయి పాగా దట్టియు వారు కుట్టవలసిన వస్త్రములు. అతడు నా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వారు ప్రత్యక్షపు గుడారములోనికి ప్రవేశించునప్పుడైనను, పరిశుద్ధస్థలములో సేవచేయుటకు బలిపీఠ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ీపించునప్పుడైనను, వారు దోషులై చావక యుండునట్లు అది అహరోనుమీదను అతని కుమారులమీదను ఉండవలెను. ఇ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కిని అతని తరువాత అతని సంతతికిని నిత్యమైన కట్టడ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ాజకుడై యుండునట్లు వారు నీ సహోదరుడైన అహరోనుకును అతని కుమారులకును ప్రతిష్ఠిత వస్త్ర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ట్ట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2026-09-07T02:52:25Z</dcterms:created>
  <dcterms:modified xsi:type="dcterms:W3CDTF">2026-09-07T02:52:25Z</dcterms:modified>
  <dc:title>నిర్గమకాండము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