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's a land that is fairer than day, 
And by faith we can see it afar, 
For the Father waits over the way, 
To prepare us a dwelling-place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weet . . . by-and-by, . . . 
We shall meet on that beautiful shore ! . . . 
In the sweet . . . by-and-by, . . . 
We shall meet on that beautiful sh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shall sing on that beautiful shore 
The melodious songs of the blest ; 
And our spirits shall sorrow no more — 
Not a sigh for the blessing of re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our bountiful Father above 
We will offer the tribute of praise, 
For the glorious gift of His love, 
And the blessings that hallow our day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2026-07-30T14:38:19Z</dcterms:created>
  <dcterms:modified xsi:type="dcterms:W3CDTF">2026-07-30T14:38:19Z</dcterms:modified>
  <dc:title>Hymn : 964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