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presProps" Target="presProps.xml"/>
  <Relationship Id="rId52" Type="http://schemas.openxmlformats.org/officeDocument/2006/relationships/viewProps" Target="viewProps.xml"/>
  <Relationship Id="rId5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மக்கெதோனியாவுக்குப் போகும்போது உன்னை எபேசு பட்டணத்திலிருக்க வேண்டிக்கொண்டபடியே செய்வாயாக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மக்கெதோனியாவுக்குப் போகும்போது உன்னை எபேசு பட்டணத்திலிருக்க வேண்டிக்கொண்டபடியே செய்வாயாக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ற்பனையின் பொருள் என்னவெனில், சுத்தமான இருதயத்திலும் நல்மனச்சாட்சியிலும் மாயமற்ற விசுவாசத்திலும் பிறக்கும் அன்பே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ற்பனையின் பொருள் என்னவெனில், சுத்தமான இருதயத்திலும் நல்மனச்சாட்சியிலும் மாயமற்ற விசுவாசத்திலும் பிறக்கும் அன்பே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ற்பனையின் பொருள் என்னவெனில், சுத்தமான இருதயத்திலும் நல்மனச்சாட்சியிலும் மாயமற்ற விசுவாசத்திலும் பிறக்கும் அன்பே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வைகளைச் சிலர் நோக்காமல் வீண்பேச்சுக்கு இடங்கொடுத்து விலகிப்போன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வைகளைச் சிலர் நோக்காமல் வீண்பேச்சுக்கு இடங்கொடுத்து விலகிப்போன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ாங்கள் சொல்லுகிறது இன்னதென்றும், தாங்கள் சாதிக்கிறது இன்னதென்றும் அறியாதிருந்தும், நியாயப்பிரமாண போதகராயிருக்க விரும்புகிற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ாங்கள் சொல்லுகிறது இன்னதென்றும், தாங்கள் சாதிக்கிறது இன்னதென்றும் அறியாதிருந்தும், நியாயப்பிரமாண போதகராயிருக்க விரும்புகிற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ஒருவன் நியாயப்பிரமாணத்தை நியாயப்படி அநுசரித்தால், நியாயப்பிரமாணம் நல்லதென்று அறிந்திருக்கிறோ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ம்முடைய இரட்சகராயிருக்கிற தேவனும், நம்முடைய நம்பிக்கையாயிருக்கிற கர்த்தராகிய இயேசுகிறிஸ்துவும் கட்டளையிட்டபடியே, இயேசுகிறிஸ்துவின் அப்போஸ்தலனாயிருக்கிற பவுல்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ங்களுக்குத் தெரிந்திருக்கிறபடி, நியாயப்பிரமாணம் நீதிமானுக்கு விதிக்கப்படாமல், அக்கிரமக்காரருக்கும், அடங்காதவர்களுக்கும், பக்தியில்லாதவர்களுக்கும், பாவிகளுக்கும், அசுத்தருக்கும், சீர்கெட்டவர்களுக்கும், தாய்தகப்பன்மாரை அடிக்கிறவர்களுக்கும், கொலைபாதகருக்கும்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ங்களுக்குத் தெரிந்திருக்கிறபடி, நியாயப்பிரமாணம் நீதிமானுக்கு விதிக்கப்படாமல், அக்கிரமக்காரருக்கும், அடங்காதவர்களுக்கும், பக்தியில்லாதவர்களுக்கும், பாவிகளுக்கும், அசுத்தருக்கும், சீர்கெட்டவர்களுக்கும், தாய்தகப்பன்மாரை அடிக்கிறவர்களுக்கும், கொலைபாதகருக்கும்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ங்களுக்குத் தெரிந்திருக்கிறபடி, நியாயப்பிரமாணம் நீதிமானுக்கு விதிக்கப்படாமல், அக்கிரமக்காரருக்கும், அடங்காதவர்களுக்கும், பக்தியில்லாதவர்களுக்கும், பாவிகளுக்கும், அசுத்தருக்கும், சீர்கெட்டவர்களுக்கும், தாய்தகப்பன்மாரை அடிக்கிறவர்களுக்கும், கொலைபாதகருக்கும்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ங்களுக்குத் தெரிந்திருக்கிறபடி, நியாயப்பிரமாணம் நீதிமானுக்கு விதிக்கப்படாமல், அக்கிரமக்காரருக்கும், அடங்காதவர்களுக்கும், பக்தியில்லாதவர்களுக்கும், பாவிகளுக்கும், அசுத்தருக்கும், சீர்கெட்டவர்களுக்கும், தாய்தகப்பன்மாரை அடிக்கிறவர்களுக்கும், கொலைபாதகருக்கும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வேசிக்கள்ளருக்கும், ஆண்புணர்ச்சிக்காரருக்கும், மனுஷரைத் திருடுகிறவர்களுக்கும், பொய்யருக்கும், பொய்யாணை இடுகிறவர்களுக்கும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வேசிக்கள்ளருக்கும், ஆண்புணர்ச்சிக்காரருக்கும், மனுஷரைத் திருடுகிறவர்களுக்கும், பொய்யருக்கும், பொய்யாணை இடுகிறவர்களுக்கும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ித்தியானந்த தேவனுடைய மகிமையான சுவிசேஷத்தின்படி எனக்கு ஒப்புவிக்கப்பட்டிருக்கிற ஆரோக்கியமான உபதேசத்திற்கு எதிரிடையாயிருக்கிற மற்றெந்தச் செய்கைக்கும் விரோதமாய் விதிக்கப்பட்டிருக்கிற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ித்தியானந்த தேவனுடைய மகிமையான சுவிசேஷத்தின்படி எனக்கு ஒப்புவிக்கப்பட்டிருக்கிற ஆரோக்கியமான உபதேசத்திற்கு எதிரிடையாயிருக்கிற மற்றெந்தச் செய்கைக்கும் விரோதமாய் விதிக்கப்பட்டிருக்கிற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ன்னைப் பலப்படுத்துகிற நம்முடைய கர்த்தராகிய இயேசுகிறிஸ்து என்னை உண்மையுள்ளவனென்றெண்ணி, இந்த ஊழியத்திற்கு ஏற்படுத்தினபடியால், அவரை ஸ்தோத்திரிக்கிற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ன்னைப் பலப்படுத்துகிற நம்முடைய கர்த்தராகிய இயேசுகிறிஸ்து என்னை உண்மையுள்ளவனென்றெண்ணி, இந்த ஊழியத்திற்கு ஏற்படுத்தினபடியால், அவரை ஸ்தோத்திரிக்கிற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ம்முடைய இரட்சகராயிருக்கிற தேவனும், நம்முடைய நம்பிக்கையாயிருக்கிற கர்த்தராகிய இயேசுகிறிஸ்துவும் கட்டளையிட்டபடியே, இயேசுகிறிஸ்துவின் அப்போஸ்தலனாயிருக்கிற பவுல்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ுன்னே நான் தூஷிக்கிறவனும், துன்பப்படுத்துகிறவனும், கொடுமை செய்கிறவனுமாயிருந்தேன்; அப்படியிருந்தும், நான் அறியாமல் அவிசுவாசத்தினாலே அப்படிச்செய்தபடியினால் இரக்கம்பெற்ற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ுன்னே நான் தூஷிக்கிறவனும், துன்பப்படுத்துகிறவனும், கொடுமை செய்கிறவனுமாயிருந்தேன்; அப்படியிருந்தும், நான் அறியாமல் அவிசுவாசத்தினாலே அப்படிச்செய்தபடியினால் இரக்கம்பெற்ற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ுன்னே நான் தூஷிக்கிறவனும், துன்பப்படுத்துகிறவனும், கொடுமை செய்கிறவனுமாயிருந்தேன்; அப்படியிருந்தும், நான் அறியாமல் அவிசுவாசத்தினாலே அப்படிச்செய்தபடியினால் இரக்கம்பெற்றே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ம்முடைய கர்த்தரின் கிருபை கிறிஸ்து இயேசுவின்மேலுள்ள விசுவாசத்தோடும் அன்போடுங்கூட என்னிடத்தில் பரிபூரணமாய்ப் பெருகிற்ற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ம்முடைய கர்த்தரின் கிருபை கிறிஸ்து இயேசுவின்மேலுள்ள விசுவாசத்தோடும் அன்போடுங்கூட என்னிடத்தில் பரிபூரணமாய்ப் பெருகிற்ற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ாவிகளை இரட்சிக்க கிறிஸ்து இயேசு உலகத்தில் வந்தார் என்கிற வார்த்தை உண்மையும் எல்லா அங்கிகரிப்புக்கும் பாத்திரமுமானது; அவர்களில் பிரதான பாவி ந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ாவிகளை இரட்சிக்க கிறிஸ்து இயேசு உலகத்தில் வந்தார் என்கிற வார்த்தை உண்மையும் எல்லா அங்கிகரிப்புக்கும் பாத்திரமுமானது; அவர்களில் பிரதான பாவி ந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டியிருந்தும், நித்திய ஜீவனை அடையும்படி இனிமேல் இயேசுகிறிஸ்துவினிடத்தில் விசுவாசமாயிருப்பவர்களுக்குத் திருஷ்டாந்தம் உண்டாகும்பொருட்டுப் பிரதான பாவியாகிய என்னிடத்தில் அவர் எல்லா நீடிய பொறுமையையும் காண்பிக்கும்படிக்கு இரக்கம்பெற்றே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டியிருந்தும், நித்திய ஜீவனை அடையும்படி இனிமேல் இயேசுகிறிஸ்துவினிடத்தில் விசுவாசமாயிருப்பவர்களுக்குத் திருஷ்டாந்தம் உண்டாகும்பொருட்டுப் பிரதான பாவியாகிய என்னிடத்தில் அவர் எல்லா நீடிய பொறுமையையும் காண்பிக்கும்படிக்கு இரக்கம்பெற்றே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டியிருந்தும், நித்திய ஜீவனை அடையும்படி இனிமேல் இயேசுகிறிஸ்துவினிடத்தில் விசுவாசமாயிருப்பவர்களுக்குத் திருஷ்டாந்தம் உண்டாகும்பொருட்டுப் பிரதான பாவியாகிய என்னிடத்தில் அவர் எல்லா நீடிய பொறுமையையும் காண்பிக்கும்படிக்கு இரக்கம்பெற்ற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விசுவாசத்தில் உத்தம குமாரனாகிய தீமோத்தேயுவுக்கு எழுதுகிறதாவது: நம்முடைய பிதாவாகிய தேவனாலும் நம்முடைய கர்த்தராகிய கிறிஸ்து இயேசுவினாலும் கிருபையும் இரக்கமும் சமாதானமும் உண்டாவதாக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ித்தியமும் அழிவில்லாமையும் அதரிசனமுமுள்ள ராஜனுமாய், தாமொருவரே ஞானமுள்ள தேவனுமாயிருக்கிறவருக்கு, கனமும் மகிமையும் சதாகாலங்களிலும் உண்டாயிருப்பதாக. ஆமெ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ித்தியமும் அழிவில்லாமையும் அதரிசனமுமுள்ள ராஜனுமாய், தாமொருவரே ஞானமுள்ள தேவனுமாயிருக்கிறவருக்கு, கனமும் மகிமையும் சதாகாலங்களிலும் உண்டாயிருப்பதாக. ஆமெ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ுமாரனாகிய தீமோத்தேயுவே, உன்னைக்குறித்து முன் உண்டான தீர்க்கதரிசனங்களின்படியே, நீ அவைகளை முன்னிட்டு நல்ல போராட்டம்பண்ணும்படி, இந்தக் கட்டளையை உனக்கு ஒப்புவிக்கிறேன்; நீ விசுவாசமும் நல்மனச்சாட்சியும் உடையவனாயிர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ுமாரனாகிய தீமோத்தேயுவே, உன்னைக்குறித்து முன் உண்டான தீர்க்கதரிசனங்களின்படியே, நீ அவைகளை முன்னிட்டு நல்ல போராட்டம்பண்ணும்படி, இந்தக் கட்டளையை உனக்கு ஒப்புவிக்கிறேன்; நீ விசுவாசமும் நல்மனச்சாட்சியும் உடையவனாயிர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ுமாரனாகிய தீமோத்தேயுவே, உன்னைக்குறித்து முன் உண்டான தீர்க்கதரிசனங்களின்படியே, நீ அவைகளை முன்னிட்டு நல்ல போராட்டம்பண்ணும்படி, இந்தக் கட்டளையை உனக்கு ஒப்புவிக்கிறேன்; நீ விசுவாசமும் நல்மனச்சாட்சியும் உடையவனாயிர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ந்த நல்மனச்சாட்சியைச் சிலர் தள்ளிவிட்டு, விசுவாசமாகிய கப்பலைச் சேதப்படுத்தின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ந்த நல்மனச்சாட்சியைச் சிலர் தள்ளிவிட்டு, விசுவாசமாகிய கப்பலைச் சேதப்படுத்தின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மெனெயும் அலெக்சந்தரும் அப்படிப்பட்டவர்கள்; அவர்கள் தூஷியாதபடி சிட்சிக்கப்பட அவர்களைச் சாத்தானிடத்தில் ஒப்புக்கொடுத்தே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மெனெயும் அலெக்சந்தரும் அப்படிப்பட்டவர்கள்; அவர்கள் தூஷியாதபடி சிட்சிக்கப்பட அவர்களைச் சாத்தானிடத்தில் ஒப்புக்கொடுத்த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விசுவாசத்தில் உத்தம குமாரனாகிய தீமோத்தேயுவுக்கு எழுதுகிறதாவது: நம்முடைய பிதாவாகிய தேவனாலும் நம்முடைய கர்த்தராகிய கிறிஸ்து இயேசுவினாலும் கிருபையும் இரக்கமும் சமாதானமும் உண்டாவதாக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வேற்றுமையான உபதேசங்களைப் போதியாதபடிக்கும், விசுவாசத்தினால் விளங்கும் தெய்வீக பக்திவிருத்திக்கு ஏதுவாயிராமல், தர்க்கங்களுக்கு ஏதுவாயிருக்கிற கட்டுக்கதைகளையும் முடிவில்லாத வம்சவரலாறுகளையும் கவனியாதபடிக்கும், நீ சிலருக்குக் கட்டளையிடும்பொருட்டாக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வேற்றுமையான உபதேசங்களைப் போதியாதபடிக்கும், விசுவாசத்தினால் விளங்கும் தெய்வீக பக்திவிருத்திக்கு ஏதுவாயிராமல், தர்க்கங்களுக்கு ஏதுவாயிருக்கிற கட்டுக்கதைகளையும் முடிவில்லாத வம்சவரலாறுகளையும் கவனியாதபடிக்கும், நீ சிலருக்குக் கட்டளையிடும்பொருட்டாக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வேற்றுமையான உபதேசங்களைப் போதியாதபடிக்கும், விசுவாசத்தினால் விளங்கும் தெய்வீக பக்திவிருத்திக்கு ஏதுவாயிராமல், தர்க்கங்களுக்கு ஏதுவாயிருக்கிற கட்டுக்கதைகளையும் முடிவில்லாத வம்சவரலாறுகளையும் கவனியாதபடிக்கும், நீ சிலருக்குக் கட்டளையிடும்பொருட்டாக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மக்கெதோனியாவுக்குப் போகும்போது உன்னை எபேசு பட்டணத்திலிருக்க வேண்டிக்கொண்டபடியே செய்வாயாக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5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ઓને કહેજે કેમ કે તે બાબતો માત્ર દલીલબાજીને જ ઉત્તેજે છે. દેવના કાર્યમાં તે બાબતો જરાય ઉપયોગી હોત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થી. વિશ્વાસથી જ દેવનું કાર્ય સિદ્ધ થાય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આ આજ્ઞાનો હેતુ એ છે કે લોકો પ્રેમનો માર્ગ સ્વીકારે. આ પ્રેમની પ્રાપ્તિ માટે લોકોનું હૃદય શુદ્ધ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પવિત્ર હોવું જોઈએ. જે યોગ્ય અને સાચું લાગતું હોય તે જ તેઓએ કરવું જોઈએ. અને તેઓમાં સાચો વિશ્વા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ોવો જોઈ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કેટલાએક લોકોએ આ બધું તો કર્યુ જ નથી. તેઓ ખોટા રસ્તે ભૂલા પડી ગયા છે, અને જે બાબતોની કશી કિમત નથ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ના વિષે તેઓ વાતો કર્યા કર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તે લોકોને તો મૂસાના નિયમશાસ્ત્રના ઉપદેશકો થવું છે. પરંતુ તેઓ શાના વિષે બોલી રહ્યાં છે, તેન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ઓને ભાન નથી. જે બાબતો વિષે તેઓ ખાતરીપૂર્વક બોલી રહ્યા છે તે તેઓ પોતે પણ સમજી શક્તા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જો કોઈને નિયમશાસ્ત્રનો યોગ્ય ઉપયોગ કરતાં આવડે તો તે સારું જ છે તે આપણે સારી રીતે જાણીએ છી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ખ્રિસ્ત ઈસુનો પ્રેરિત પાઉલ તરફથી કુશળતા હો. દેવ આપણા તારનાર તથા ખ્રિસ્ત ઈસુ જેનામાં આપણી આશા છ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આપણે તે પણ જાણીએ છીએ કે ન્યાયી માણસો માટે નિયમની રચના કરવામાં આવી નથી. નિયમ તો તેઓના માટે છે ક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ે લોકો નિયમની વિરૂદ્ધમાં છે અને જેઓ નિયમના પાલનનો ઈન્કાર કરે છે. જે લોકો દેવથી વિમુખ હોય, જે પાપ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ોય, જેઓ પવિત્ર ન હોય, અને જેને કોઈ ધર્મ ન હોય, જે લોકો પિતૃહત્યારા તથા માતૃહત્યારા હોય, ખૂની હોય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એવા લોકો માટે નિયમ હોય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જે લોકો વ્યભિચારનું પાપ કરતા હોય, જેઓ પુંમૈથુનીઓ હોય, જેઓ ગુલામોને વેચતા હોય જેઓ જૂઠ બોલતા હોય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ેઓ ખોટા સમ લેતા હોય છે અને દેવના શુદ્ધ ઉપદેશની વિરૂદ્ધમાં કઈ પણ કરતા લોકો માટે નિયમ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દેવે મને જે સુવાર્તા કહેવા મોકલ્યો છે, તેના એક ભાગરુંપે હુ આ ઉપદેશ આપી રહ્યો છું. તે મહિમા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ુવાર્તા સ્તુત્ય દેવ તરફથી પ્રાપ્ત થઈ છે.દેવની દયા માટે આભા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આપણા ખ્રિસ્ત ઈસુનો હુ આભાર માનું છું કેમ કે તેણે મારામાં વિશ્વાસ મૂકીને તેની સેવા કરવાનું આ કા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ને આપ્યું. તેણે જ મને આ સેવા માટે સાર્મથ્ય આપ્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ની આજ્ઞાથી હું પ્રેરિત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ભૂતકાળમાં તો હુ ખ્રિસ્તની વિરૂદ્ધમાં બોલતો હતો, અને બધા પર જુલમ ગુજારતો હતો મે તેને આઘાત આપ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વા ઘણાં કામો કર્યા. પરંતુ દેવે મને ક્ષમા આપી, કેમ કે હુ શું કરતો હતો તેનું મને ભાન નહોતું. જ્ય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ુધી હુ વિશ્વાસુ ન થયો, ત્યાં સુધી એવું કર્યા કર્ય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પરંતુ મને આપણા પ્રભુની સંપૂર્ણ કૃપા પ્રાપ્ત થઈ. અને તે કૃપામાંથી મારામાં ખ્રિસ્ત ઈસુ માટ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િશ્વાસ અને પ્રેમ પ્રગટ થય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હુ જે કહુ છું તે સત્ય છે, અને તારે એનો સંપૂર્ણ સ્વીકાર કરવો જોઈએ; અને પાપીઓને તારવા માટે ખ્રિસ્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ઈસુ દુનિયામાં આવ્યો. અને એવા પાપીઓમાં હુ સૌથી મુખ્ય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પરંતુ મારા પર દયા કરવામાં આવી. મારા પર દયા કરીને ખ્રિસ્ત ઈસુ દર્શાવવા માગતો હતો કે તે પૂ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હનશીલતા દાખવી શકે છે. ખ્રિસ્તે મારા માટે ધીરજ રાખી બતાવી, જે લોકો અનંતજીવનને સારું ઈસુ ખ્રિસ્ત પ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િશ્વાસ કરે છે તેઓને માટે હુ નમૂનારુંપ થાઉ તેમ ખ્રિસ્તે મારા દ્વારા એક દાખલો બેસાડ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હવે તિમોથીને કહું છું. તેથી તું મારા ખરા દીકરા સમાન છે. દેવ આપણા બાપ તથા ખ્રિસ્ત ઈસુ આપણા પ્રભ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જે સનાતન યુગોનો રાજા રાજ કરે છે તેને માન તથા મહિમા હો. તે અવિનાશી, અદ્રશ્ય તથા એકાકી દેવ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ને સદાસર્વકાળ માન તથા મહિમા હો. આમીન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તિમોથી, તું તો મારા દીકરા સમાન છે. હુ તને આજ્ઞા આપું છું. ભૂતકાળમાં તારા વિષે જે ભવિષ્યકથન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થયેલા તેના અનુસંધાનમાં આ આજ્ઞા છે. એ ભવિષ્યકથનને અનુસરીને સારી રીતે સંઘર્ષ સામે લડી શકે, તે માટે હ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ને આ બધું કહુ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તારો વિશ્વાસ ટકાવી રાખજે અને તને જે ન્યાયી લાગે તે કરજે. કેટલાએક લોકો આ કરી શક્યા નથી. તેઓન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િશ્વાસ ડગી ગય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હુમનાયસ અને આલેકસાંદરે એવું કર્યુ છે. મેં એ લોકોને શેતાનને સોંપી દીઘા છે, જેથી તેઓ શીખે કે દેવ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િરૂદ્ધ બોલાય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રફથી તને તેની કૃપા, દયા અને શાંતિ પ્રાપ્ત થાઓ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મારી ઈચ્છા છે કે તું અફેસસમાં રહે. જ્યારે હું મકદોનિયામાં ગયો ત્યારે મેં તને તે આજ્ઞા આપી હત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્યાં એફેસસમાં કેટલાએક લોકો ખોટું શિક્ષણ આપી રહ્યાં છે. તે લોકો ત્યાં ખોટી બાબતોનું શિક્ષણ ન આપે એવ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ઓને હુકમ કરવા તું ત્યાં જ રહેજ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જે વાર્તાઓ સાચી નથી અને વંશાવળીઓમાં આવતાં નામોની લાંબી યાદીઓમાં તેઓ તેઓનો સમય ન બગાડે એવું ત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2026-06-10T10:10:44Z</dcterms:created>
  <dcterms:modified xsi:type="dcterms:W3CDTF">2026-06-10T10:10:44Z</dcterms:modified>
  <dc:title>1 தீமோத்தேயு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