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ித்தியானந்த தேவனுடைய மகிமையான சுவிசேஷத்தின்படி எனக்கு ஒப்புவிக்கப்பட்டிருக்கிற ஆரோக்கியமான உபதேசத்திற்கு எதிரிடையாயிருக்கிற மற்றெந்தச் செய்கைக்கும் விரோதமாய் விதிக்கப்பட்டிருக்கிற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ித்தியானந்த தேவனுடைய மகிமையான சுவிசேஷத்தின்படி எனக்கு ஒப்புவிக்கப்பட்டிருக்கிற ஆரோக்கியமான உபதேசத்திற்கு எதிரிடையாயிருக்கிற மற்றெந்தச் செய்கைக்கும் விரோதமாய் விதிக்கப்பட்டிருக்கிற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னைப் பலப்படுத்துகிற நம்முடைய கர்த்தராகிய இயேசுகிறிஸ்து என்னை உண்மையுள்ளவனென்றெண்ணி, இந்த ஊழியத்திற்கு ஏற்படுத்தினபடியால், அவரை ஸ்தோத்திரிக்கிற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னைப் பலப்படுத்துகிற நம்முடைய கர்த்தராகிய இயேசுகிறிஸ்து என்னை உண்மையுள்ளவனென்றெண்ணி, இந்த ஊழியத்திற்கு ஏற்படுத்தினபடியால், அவரை ஸ்தோத்திரிக்கிற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ுன்னே நான் தூஷிக்கிறவனும், துன்பப்படுத்துகிறவனும், கொடுமை செய்கிறவனுமாயிருந்தேன்; அப்படியிருந்தும், நான் அறியாமல் அவிசுவாசத்தினாலே அப்படிச்செய்தபடியினால் இரக்கம்பெற்ற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ுன்னே நான் தூஷிக்கிறவனும், துன்பப்படுத்துகிறவனும், கொடுமை செய்கிறவனுமாயிருந்தேன்; அப்படியிருந்தும், நான் அறியாமல் அவிசுவாசத்தினாலே அப்படிச்செய்தபடியினால் இரக்கம்பெற்ற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ம்முடைய கர்த்தரின் கிருபை கிறிஸ்து இயேசுவின்மேலுள்ள விசுவாசத்தோடும் அன்போடுங்கூட என்னிடத்தில் பரிபூரணமாய்ப் பெருகிற்ற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ம்முடைய கர்த்தரின் கிருபை கிறிஸ்து இயேசுவின்மேலுள்ள விசுவாசத்தோடும் அன்போடுங்கூட என்னிடத்தில் பரிபூரணமாய்ப் பெருகிற்ற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ாவிகளை இரட்சிக்க கிறிஸ்து இயேசு உலகத்தில் வந்தார் என்கிற வார்த்தை உண்மையும் எல்லா அங்கிகரிப்புக்கும் பாத்திரமுமானது; அவர்களில் பிரதான பாவி ந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ாவிகளை இரட்சிக்க கிறிஸ்து இயேசு உலகத்தில் வந்தார் என்கிற வார்த்தை உண்மையும் எல்லா அங்கிகரிப்புக்கும் பாத்திரமுமானது; அவர்களில் பிரதான பாவி ந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ாங்கள் சொல்லுகிறது இன்னதென்றும், தாங்கள் சாதிக்கிறது இன்னதென்றும் அறியாதிருந்தும், நியாயப்பிரமாண போதகராயிருக்க விரும்புகிற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டியிருந்தும், நித்திய ஜீவனை அடையும்படி இனிமேல் இயேசுகிறிஸ்துவினிடத்தில் விசுவாசமாயிருப்பவர்களுக்குத் திருஷ்டாந்தம் உண்டாகும்பொருட்டுப் பிரதான பாவியாகிய என்னிடத்தில் அவர் எல்லா நீடிய பொறுமையையும் காண்பிக்கும்படிக்கு இரக்கம்பெற்ற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டியிருந்தும், நித்திய ஜீவனை அடையும்படி இனிமேல் இயேசுகிறிஸ்துவினிடத்தில் விசுவாசமாயிருப்பவர்களுக்குத் திருஷ்டாந்தம் உண்டாகும்பொருட்டுப் பிரதான பாவியாகிய என்னிடத்தில் அவர் எல்லா நீடிய பொறுமையையும் காண்பிக்கும்படிக்கு இரக்கம்பெற்ற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ித்தியமும் அழிவில்லாமையும் அதரிசனமுமுள்ள ராஜனுமாய், தாமொருவரே ஞானமுள்ள தேவனுமாயிருக்கிறவருக்கு, கனமும் மகிமையும் சதாகாலங்களிலும் உண்டாயிருப்பதாக. ஆமெ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ுமாரனாகிய தீமோத்தேயுவே, உன்னைக்குறித்து முன் உண்டான தீர்க்கதரிசனங்களின்படியே, நீ அவைகளை முன்னிட்டு நல்ல போராட்டம்பண்ணும்படி, இந்தக் கட்டளையை உனக்கு ஒப்புவிக்கிறேன்; நீ விசுவாசமும் நல்மனச்சாட்சியும் உடையவனாயிர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ுமாரனாகிய தீமோத்தேயுவே, உன்னைக்குறித்து முன் உண்டான தீர்க்கதரிசனங்களின்படியே, நீ அவைகளை முன்னிட்டு நல்ல போராட்டம்பண்ணும்படி, இந்தக் கட்டளையை உனக்கு ஒப்புவிக்கிறேன்; நீ விசுவாசமும் நல்மனச்சாட்சியும் உடையவனாயிர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ந்த நல்மனச்சாட்சியைச் சிலர் தள்ளிவிட்டு, விசுவாசமாகிய கப்பலைச் சேதப்படுத்தின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மெனெயும் அலெக்சந்தரும் அப்படிப்பட்டவர்கள்; அவர்கள் தூஷியாதபடி சிட்சிக்கப்பட அவர்களைச் சாத்தானிடத்தில் ஒப்புக்கொடுத்த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மெனெயும் அலெக்சந்தரும் அப்படிப்பட்டவர்கள்; அவர்கள் தூஷியாதபடி சிட்சிக்கப்பட அவர்களைச் சாத்தானிடத்தில் ஒப்புக்கொடுத்த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ம்முடைய இரட்சகராயிருக்கிற தேவனும், நம்முடைய நம்பிக்கையாயிருக்கிற கர்த்தராகிய இயேசுகிறிஸ்துவும் கட்டளையிட்டபடியே, இயேசுகிறிஸ்துவின் அப்போஸ்தலனாயிருக்கிற பவுல்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ம்முடைய இரட்சகராயிருக்கிற தேவனும், நம்முடைய நம்பிக்கையாயிருக்கிற கர்த்தராகிய இயேசுகிறிஸ்துவும் கட்டளையிட்டபடியே, இயேசுகிறிஸ்துவின் அப்போஸ்தலனாயிருக்கிற பவுல்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ாங்கள் சொல்லுகிறது இன்னதென்றும், தாங்கள் சாதிக்கிறது இன்னதென்றும் அறியாதிருந்தும், நியாயப்பிரமாண போதகராயிருக்க விரும்புகிற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விசுவாசத்தில் உத்தம குமாரனாகிய தீமோத்தேயுவுக்கு எழுதுகிறதாவது: நம்முடைய பிதாவாகிய தேவனாலும் நம்முடைய கர்த்தராகிய கிறிஸ்து இயேசுவினாலும் கிருபையும் இரக்கமும் சமாதானமும் உண்டாவதாக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விசுவாசத்தில் உத்தம குமாரனாகிய தீமோத்தேயுவுக்கு எழுதுகிறதாவது: நம்முடைய பிதாவாகிய தேவனாலும் நம்முடைய கர்த்தராகிய கிறிஸ்து இயேசுவினாலும் கிருபையும் இரக்கமும் சமாதானமும் உண்டாவதாக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ேற்றுமையான உபதேசங்களைப் போதியாதபடிக்கும், விசுவாசத்தினால் விளங்கும் தெய்வீக பக்திவிருத்திக்கு ஏதுவாயிராமல், தர்க்கங்களுக்கு ஏதுவாயிருக்கிற கட்டுக்கதைகளையும் முடிவில்லாத வம்சவரலாறுகளையும் கவனியாதபடிக்கும், நீ சிலருக்குக் கட்டளையிடும்பொருட்டாக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ேற்றுமையான உபதேசங்களைப் போதியாதபடிக்கும், விசுவாசத்தினால் விளங்கும் தெய்வீக பக்திவிருத்திக்கு ஏதுவாயிராமல், தர்க்கங்களுக்கு ஏதுவாயிருக்கிற கட்டுக்கதைகளையும் முடிவில்லாத வம்சவரலாறுகளையும் கவனியாதபடிக்கும், நீ சிலருக்குக் கட்டளையிடும்பொருட்டாக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மக்கெதோனியாவுக்குப் போகும்போது உன்னை எபேசு பட்டணத்திலிருக்க வேண்டிக்கொண்டபடியே செய்வாயாக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ற்பனையின் பொருள் என்னவெனில், சுத்தமான இருதயத்திலும் நல்மனச்சாட்சியிலும் மாயமற்ற விசுவாசத்திலும் பிறக்கும் அன்பே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ற்பனையின் பொருள் என்னவெனில், சுத்தமான இருதயத்திலும் நல்மனச்சாட்சியிலும் மாயமற்ற விசுவாசத்திலும் பிறக்கும் அன்பே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வைகளைச் சிலர் நோக்காமல் வீண்பேச்சுக்கு இடங்கொடுத்து விலகிப்போன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ஒருவன் நியாயப்பிரமாணத்தை நியாயப்படி அநுசரித்தால், நியாயப்பிரமாணம் நல்லதென்று அறிந்திருக்கிறோ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ஒருவன் நியாயப்பிரமாணத்தை நியாயப்படி அநுசரித்தால், நியாயப்பிரமாணம் நல்லதென்று அறிந்திருக்கிறோ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ங்களுக்குத் தெரிந்திருக்கிறபடி, நியாயப்பிரமாணம் நீதிமானுக்கு விதிக்கப்படாமல், அக்கிரமக்காரருக்கும், அடங்காதவர்களுக்கும், பக்தியில்லாதவர்களுக்கும், பாவிகளுக்கும், அசுத்தருக்கும், சீர்கெட்டவர்களுக்கும், தாய்தகப்பன்மாரை அடிக்கிறவர்களுக்கும், கொலைபாதகருக்கும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ங்களுக்குத் தெரிந்திருக்கிறபடி, நியாயப்பிரமாணம் நீதிமானுக்கு விதிக்கப்படாமல், அக்கிரமக்காரருக்கும், அடங்காதவர்களுக்கும், பக்தியில்லாதவர்களுக்கும், பாவிகளுக்கும், அசுத்தருக்கும், சீர்கெட்டவர்களுக்கும், தாய்தகப்பன்மாரை அடிக்கிறவர்களுக்கும், கொலைபாதகருக்கும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ேசிக்கள்ளருக்கும், ஆண்புணர்ச்சிக்காரருக்கும், மனுஷரைத் திருடுகிறவர்களுக்கும், பொய்யருக்கும், பொய்யாணை இடுகிறவர்களுக்கும்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ேசிக்கள்ளருக்கும், ஆண்புணர்ச்சிக்காரருக்கும், மனுஷரைத் திருடுகிறவர்களுக்கும், பொய்யருக்கும், பொய்யாணை இடுகிறவர்களுக்கும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97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ഈ പരിജ്ഞാനം, എങ്കൽ ഭരമേല്പിച്ചിരിക്കുന്നതായി ധന്യനായ ദൈവത്തിന്റെ മഹത്വമുള്ള സുവിശേഷത്ത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നുസാരമായതു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എനിക്കു ശക്തി നല്കിയ ക്രിസ്തുയേശു എന്ന നമ്മുടെ കർത്താവു എന്നെ വിശ്വസ്തൻ എന്നു എണ്ണി ശുശ്രൂഷെ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ക്കിയതുകൊണ്ടു ഞാൻ അവനെ സ്തുത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മുമ്പെ ഞാൻ ദൂഷകനും ഉപദ്രവിയും നിഷ്ഠൂരനും ആയിരുന്നു; എങ്കിലും അവിശ്വാസത്തിൽ അറിയാത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തതാകകൊണ്ടു എനിക്കു കരുണ ലഭ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നമ്മുടെ കർത്താവിന്റെ കൃപ ക്രിസ്തുയേശുവിലുള്ള വിശ്വാസത്തോടും സ്നേഹത്തോടുംകൂടെ അത്യന്ത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ർദ്ധിച്ചുമ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ക്രിസ്തുയേശു പാപികളെ രക്ഷിപ്പാൻ ലോകത്തിൽ വന്നു എന്നുള്ളതു വിശ്വാസ്യവും എല്ലാവരും അംഗീകരിപ്പ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ോഗ്യവുമായ വചനം തന്നേ; ആ പാപികളിൽ ഞാൻ ഒന്നാമ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ധർമ്മോപദേഷ്ടക്കന്മാരായിരിപ്പാൻ ഇച്ഛിക്കുന്നു; തങ്ങൾ പറയുന്നതു ഇന്നതു എന്നും സ്ഥാപിക്കുന്ന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എന്നിട്ടും യേശുക്രിസ്തു നിത്യ ജീവന്നായിക്കൊണ്ടു തന്നിൽ വിശ്വസിപ്പാനുള്ളവർ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ൃഷ്ടാന്തത്തിന്നായി സകല ദീർഘക്ഷമയും ഒന്നാമനായ എന്നിൽ കാണിക്കേണ്ടതിന്നു എനിക്കു കരുണ ലഭ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നിത്യരാജാവായി അക്ഷയനും അദൃശ്യനുമായ ഏകദൈവത്തിന്നു എന്നെന്നേക്കും ബഹുമാനവും മഹത്വവും. ആമേ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മകനേ, തിമൊഥെയൊസേ, നിന്നെക്കുറിച്ചു മുമ്പുണ്ടായ പ്രവചനങ്ങൾക്കു ഒത്തവണ്ണം ഞാൻ ഈ ആജ്ഞ നിന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ഏല്പിക്കുന്നു; നീ വിശ്വാസവും നല്ല മനസ്സാക്ഷിയും ഉള്ളവനായി അവയെ അനുസരിച്ചു നല്ല യുദ്ധസേവ ചെയ്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ചിലർ നല്ല മനസ്സാക്ഷി തള്ളിക്കളഞ്ഞിട്ടു അവരുടെ വിശ്വാസക്കപ്പൽ തകർന്നുപോ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ഹുമനയൊസും അലെക്സന്തരും ഈ കൂട്ടത്തിൽ ഉള്ളവർ ആകുന്നു; അവർ ദൂഷണം പറയാതിരിപ്പൻ പഠിക്കേണ്ടതിന്നു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രെ സാത്താനെ ഏല്പിച്ച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നമ്മുടെ രക്ഷിതാവായ ദൈവത്തിന്റെയും നമ്മുടെ പ്രത്യാശയായ ക്രിസ്തുയേശുവിന്റെയും കല്പനപ്രകാര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്രിസ്തുയേശുവ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ന്നതു എന്നും ഗ്രഹിക്കുന്നില്ലതാന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അപ്പൊസ്തലനായ പൌലൊസ് വിശ്വാസത്തിൽ നിജപുത്രനായ തിമൊഥെയൊസിന്നു എഴുതുന്നതു: പിതാവായ ദൈവത്തിങ്ക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നും നമ്മുടെ കർത്താവായ ക്രിസ്തുയേശുവിങ്കൽ നിന്നും നിനക്കു കൃപയും കനിവും സമാധാനവും ഉണ്ടാക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അന്യഥാ ഉപദേശിക്കരുതെന്നും വിശ്വാസം എന്ന ദൈവവ്യവസ്ഥെക്കല്ല തർക്കങ്ങൾക്കു മാത്രം ഉതകു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െട്ടുകഥകളെയും അന്തമില്ലാത്ത വംശാവലികളെയും ശ്രദ്ധികരുതെന്നും ചിലരോടു ആജ്ഞാപിക്കേണ്ടത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നീ എഫെസൊസിൽ താമസിക്കേണം എന്നു ഞാൻ മക്കെദൊന്യെക്കു പോകുമ്പോൾ അപേക്ഷിച്ചതുപോലെ ഇപ്പോഴും ചെയ്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ആജ്ഞയുടെ ഉദ്ദേശമോ: ശുദ്ധഹൃദയം, നല്ല മനസ്സാക്ഷി, നിർവ്യാജവിശ്വാസം എന്നിവയാൽ ഉളവാകുന്ന സ്നേഹ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ചിലർ ഇവ വിട്ടുമാറി വൃഥാവാദത്തിലേക്കു തിരിഞ്ഞ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ന്യായപ്രമാണമോ നീതിമാന്നല്ല, അധർമ്മികൾ, അഭക്തർ, അനുസരണംകെട്ടവർ, പാപികൾ, അശുദ്ധർ, ബാഹ്യന്മാർ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ിതൃഹന്താക്കൾ, മാതൃഹന്താക്കൾ, കുലപാതകർ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ദുർന്നടപ്പുക്കാർ, പുരുഷമൈഥുനക്കാർ, നരമോഷ്ടാക്കൾ, ഭോഷ്കുപറയുന്നവർ, കള്ളസത്യം ചെയ്യുന്നവർ എന്ന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കക്കാർക്കും പത്ഥ്യോപദേശത്ത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വിപരീതമായ മറ്റു ഏതിന്നും അത്രേ വെച്ചിരിക്കുന്നതു എന്നു ഗ്രഹിച്ചുകൊണ്ടു അതിനെ ന്യായോചിതമ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പയോഗിച്ചാൽ ന്യായപ്രമാണം നല്ലതു തന്നേ എന്നു നാം അറി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2026-07-30T23:18:32Z</dcterms:created>
  <dcterms:modified xsi:type="dcterms:W3CDTF">2026-07-30T23:18:32Z</dcterms:modified>
  <dc:title>1 தீமோத்தேயு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