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இங்கே இல்லை; தாம் சொன்னபடியே உயிர்த்தெழுந்தார்; கர்த்தரை வைத்த இடத்தை வந்து பாருங்கள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பயத்தோடும் மகா சந்தோஷத்தோடும் கல்லறையை விட்டுச் சீக்கிரமாய்ப் புறப்பட்டு, அவருடைய சீஷர்களுக்கு அறிவிக்க ஓட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பயத்தோடும் மகா சந்தோஷத்தோடும் கல்லறையை விட்டுச் சீக்கிரமாய்ப் புறப்பட்டு, அவருடைய சீஷர்களுக்கு அறிவிக்க ஓட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ருடைய சீஷர்களுக்கு அறிவிக்கப் போகிறபோது, இயேசு தாமே அவர்களுக்கு எதிர்பட்டு: வாழ்க என்றார். அவர்கள் கிட்டவந்து, அவர் பாதங்களைத் தழுவி, அவரைப் பணிந்து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 அவர்களை நோக்கி: பயப்படாதிருங்கள்; நீங்கள் போய், என் சகோதரர் கலிலேயாவுக்குப் போகும்படி அவர்களுக்குச் சொல்லுங்கள்; அங்கே அவர்கள் என்னைக் காண்பார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 அவர்களை நோக்கி: பயப்படாதிருங்கள்; நீங்கள் போய், என் சகோதரர் கலிலேயாவுக்குப் போகும்படி அவர்களுக்குச் சொல்லுங்கள்; அங்கே அவர்கள் என்னைக் காண்பார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ோகையில், காவல் சேவகரில் சிலர் நகரத்திற்குள்ளே வந்து, நடந்த யாவற்றையும் பிரதான ஆசாரியருக்கு அறிவ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 நாள் முடிந்து, வாரத்தின் முதலாம் நாள் விடிந்துவருகையில், மகதலேனா மரியாளும் மற்ற மரியாளும் கல்லறையைப் பார்க்க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ோகையில், காவல் சேவகரில் சிலர் நகரத்திற்குள்ளே வந்து, நடந்த யாவற்றையும் பிரதான ஆசாரியருக்கு அறிவ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மூப்பரோடே கூடிவந்து, ஆலோசனைபண்ணி, சேவகருக்கு வேண்டிய பணத்தைக் கொடுத்த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நித்திரைபண்ணுகையில், அவனுடைய சீஷர்கள் இராத்திரியிலே வந்து, அவனைக் களவாய்க் கொண்டு போய்விட்டார்கள் என்று சொல்ல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 தேசாதிபதிக்குக் கேள்வியானால், நாங்கள் அவரைச் சம்மதப்படுத்தி, உங்களைத் தப்புவிப்போ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 தேசாதிபதிக்குக் கேள்வியானால், நாங்கள் அவரைச் சம்மதப்படுத்தி, உங்களைத் தப்புவிப்போ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ணத்தை வாங்கிக்கொண்டு, தங்களுக்குப் போதிக்கப்பட்டபடியே செய்தார்கள். இந்தப் பேச்சு யூதருக்குள்ளே இந்நாள்வரைக்கும் பிரசித்தம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தினொரு சீஷர்களும், கலிலேயாவிலே இயேசு தங்களுக்குக் குறித்திருந்த மலைக்குப் 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ங்கே அவர்கள் அவரைக் கண்டு பணிந்துகொண்டார்கள், சிலரோ சந்தேகப்ப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இயேசு சமீபத்தில் வந்து, அவர்களை நோக்கி: வானத்திலும் பூமியிலும் சகல அதிகாரமும் எனக்குக் கொடுக்கப்பட்ட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 நாள் முடிந்து, வாரத்தின் முதலாம் நாள் விடிந்துவருகையில், மகதலேனா மரியாளும் மற்ற மரியாளும் கல்லறையைப் பார்க்க 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உங்களுக்குக் கட்டளையிட்ட யாவையும் அவர்கள் கைக்கொள்ளும்படி அவர்களுக்கு உபதேசம் பண்ணுங்கள்; இதோ, உலகத்தின் முடிவுபரியந்தம் சகல நாட்களிலும் நான் உங்களுடனேகூட இருக்கிறேன் என்றார்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ூமி மிகவும் அதிரும்படி, கர்த்தருடைய தூதன் வானத்திலிருந்திறங்கி வந்து, வாசலிலிருந்த கல்லைப் புரட்டித் தள்ளி, அதின்மேல் உட்கார்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ூமி மிகவும் அதிரும்படி, கர்த்தருடைய தூதன் வானத்திலிருந்திறங்கி வந்து, வாசலிலிருந்த கல்லைப் புரட்டித் தள்ளி, அதின்மேல் உட்கார்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ரூபம் மின்னல் போலவும், அவனுடைய வஸ்திரம் உறைந்த மழையைப்போல வெண்மையாகவும்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வலாளர் அவனுக்குப் பயந்ததினால் திடுக்கிட்டுச் செத்தவர்கள் போலா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ூதன் அந்த ஸ்திரீகளை நோக்கி: நீங்கள் பயப்படாதிருங்கள்; சிலுவையில் அறையப்பட்ட இயேசுவைத் தேடுகிறீர்கள் என்று அறி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ூதன் அந்த ஸ்திரீகளை நோக்கி: நீங்கள் பயப்படாதிருங்கள்; சிலுவையில் அறையப்பட்ட இயேசுவைத் தேடுகிறீர்கள் என்று அறி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ഇവിടെ ഇല്ല; താൻ പറഞ്ഞതുപോലെ ഉയിർത്തെഴുന്നേറ്റു; അവൻ കിടന്ന സ്ഥലം വന്നുകാണ്മ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ൻ മരിച്ചവരുടെ ഇടയിൽനിന്നു ഉയിർത്തെഴുന്നേറ്റു എന്നു വേഗം ചെന്നു അവന്റെ ശിഷ്യന്മാരോടു പറവിൻ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മുമ്പെ ഗലീലെക്കു പോകുന്നു; അവിടെ നിങ്ങൾ അവനെ കാണും; ഞാൻ നിങ്ങളോടു പറഞ്ഞിരി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ങ്ങനെ അവർ വേഗത്തിൽ ഭയത്തോടും മഹാസന്തോഷത്തോടും കൂടി കല്ലറ വിട്ടു അവന്റെ ശിഷ്യന്മാര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പ്പാൻ ഓടിപ്പോയി. എന്നാൽ യേശു അവരെ എതിരെറ്റ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നിങ്ങൾക്കു വന്ദനം” എന്നു പറഞ്ഞു; അവർ അടുത്തുചെന്നു അവന്റെ കാൽ പിടിച്ചു അവനെ നമസ്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േശു അവരോടു: “ഭയപ്പെടേണ്ട; നിങ്ങൾ പോയി എന്റെ സഹോദരന്മാരോടു ഗലീലെക്കു പോകുവാൻ പറവിൻ;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എന്നെ കാണും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ർ പോകുമ്പോൾ കാവൽക്കൂട്ടത്തിൽ ചിലർ നഗരത്തിൽ ചെന്നു സംഭവിച്ചതു എല്ലാം മഹാപുരോഹിതന്മാര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ശബ്ബത്തു കഴിഞ്ഞു ആഴ്ചവട്ടത്തിന്റെ ഒന്നാം ദിവസം വെളുക്കുമ്പോൾ മഗ്ദലക്കാരത്തി മറിയയും മറ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ർ ഒന്നിച്ചുകൂടി മൂപ്പന്മാരുമായി ആലോചനകഴിച്ചിട്ടു പടയാളികൾക്കു വേണ്ടുവോളം പണം കൊടുത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ന്റെ ശിഷ്യന്മാർ രാത്രിയിൽ വന്നു ഞങ്ങൾ ഉറങ്ങുമ്പോൾ അവനെ കട്ടുകൊണ്ടുപോയി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വസ്തുത നാടുവാഴിയുടെ സന്നിധാനത്തിൽ എത്തി എങ്കിലോ ഞങ്ങൾ അവനെ സമ്മതിപ്പിച്ചു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ഭയരാക്കിക്കൊള്ളാ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ർ പണം വാങ്ങി ഉപദേശപ്രകാരം ചെയ്തു; ഈ കഥ ഇന്നുവരെ യെഹൂദന്മാരുടെ ഇടയിൽ പരക്കെ നടപ്പ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ാൽ പതിനൊന്നു ശിഷ്യന്മാർ ഗലീലയിൽ യേശു അവരോടു കല്പിച്ചിരുന്ന മലെക്കു 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നെ കണ്ടപ്പോൾ അവർ നമസ്കരിച്ചു; ചിലരോ സംശ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േശു അടുത്തുചെന്നു: “സ്വർഗ്ഗത്തിലും ഭൂമിയിലും സകല അധികാരവും എനിക്കു നല്കപ്പെ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ആകയാൽ നിങ്ങൾ പുറപ്പെട്ടു, പിതാവിന്റെയും പുത്രന്റെയും പരിശുദ്ധാത്മാവിന്റെയും നാമത്തിൽ സ്ന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ിയയും കല്ലറ കാണ്മാൻ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പ്പിച്ചും ഞാൻ നിങ്ങളോടു കല്പിച്ചതു ഒക്കെയും പ്രമാണിപ്പാൻ തക്കവണ്ണം ഉപദേശിച്ചും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ജാതികളെയും ശിഷ്യരാക്കിക്കൊൾ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ഞാനോ ലോകാവസാനത്തോളം എല്ലാനാളും നിങ്ങളോടുകൂടെ ഉണ്ടു” എന്ന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െട്ടെന്നു വലിയോരു ഭൂകമ്പം ഉണ്ടായി; കർത്താവിന്റെ ദൂതൻ സ്വർഗ്ഗത്തിൽ നിന്നു ഇറങ്ങിവന്നു, കല്ല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രുട്ടിനീക്കി അതിന്മേൽ ഇരുന്ന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ന്റെ രൂപം മിന്നലിന്നു ഒത്തതും അവന്റെ ഉടുപ്പു ഹിമം പോലെ വെളുത്തത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കാവൽക്കാർ അവനെ കണ്ടു പേടിച്ചു വിറെച്ചു മരിച്ചവരെപ്പോലെ ആ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ൂതൻ സ്ത്രീകളോടു: ഭയപ്പെടേണ്ടാ; ക്രൂശിക്കപ്പെട്ട യേശുവിനെ നിങ്ങൾ അന്വേഷിക്കുന്നു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2026-09-07T02:52:23Z</dcterms:created>
  <dcterms:modified xsi:type="dcterms:W3CDTF">2026-09-07T02:52:23Z</dcterms:modified>
  <dc:title>മത്തായി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