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ற்றுக்கட்டினுடைய வாசல் நடைகள், வெறுமையாய் விட்டிருந்த இடங்களிலிருந்து, ஒரு வாசல் நடை வடக்கேயும், ஒரு வாசல்நடை தெற்கேயும் இருந்தது; வெறுமையாய் விட்டிருந்த இடங்களின் விசாலம் சுற்றிலும் ஐந்து முழமாயி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ற்றுக்கட்டினுடைய வாசல் நடைகள், வெறுமையாய் விட்டிருந்த இடங்களிலிருந்து, ஒரு வாசல் நடை வடக்கேயும், ஒரு வாசல்நடை தெற்கேயும் இருந்தது; வெறுமையாய் விட்டிருந்த இடங்களின் விசாலம் சுற்றிலும் ஐந்து முழமாய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ற்றுக்கட்டினுடைய வாசல் நடைகள், வெறுமையாய் விட்டிருந்த இடங்களிலிருந்து, ஒரு வாசல் நடை வடக்கேயும், ஒரு வாசல்நடை தெற்கேயும் இருந்தது; வெறுமையாய் விட்டிருந்த இடங்களின் விசாலம் சுற்றிலும் ஐந்து முழம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ற்றிசையிலே பிரத்தியேகமான இடத்துக்கு முன்னிருந்த மாளிகைமட்டும் அகலம் எழுபது முழமும், மாளிகையினுடைய சுவரின் அகலம் சுற்றிலும் ஐந்து முழமும், அதினுடைய நீளம் தொண்ணூறு முழமுமாய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ற்றிசையிலே பிரத்தியேகமான இடத்துக்கு முன்னிருந்த மாளிகைமட்டும் அகலம் எழுபது முழமும், மாளிகையினுடைய சுவரின் அகலம் சுற்றிலும் ஐந்து முழமும், அதினுடைய நீளம் தொண்ணூறு முழமுமாயி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ற்றிசையிலே பிரத்தியேகமான இடத்துக்கு முன்னிருந்த மாளிகைமட்டும் அகலம் எழுபது முழமும், மாளிகையினுடைய சுவரின் அகலம் சுற்றிலும் ஐந்து முழமும், அதினுடைய நீளம் தொண்ணூறு முழமுமாயி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ஆலயத்தை நூறுமுழ நீளமாகவும், பிரத்தியேகமான இடத்தையும் மாளிகையையும் அதின் சுவர்களையும் நூறு முழ நீளமாகவும் அளந்த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ஆலயத்தை நூறுமுழ நீளமாகவும், பிரத்தியேகமான இடத்தையும் மாளிகையையும் அதின் சுவர்களையும் நூறு முழ நீளமாகவும் அளந்த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லயத்தின் முற்புறமும் கிழக்குக்கு எதிரான பிரத்தியேகமான இடமும் இருந்த அகலம் நூறுமுழமுமாயி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லயத்தின் முற்புறமும் கிழக்குக்கு எதிரான பிரத்தியேகமான இடமும் இருந்த அகலம் நூறுமுழமுமாயி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யர உயரச் சுற்றிலும் சுற்றுக்கட்டுகளுக்கு அகலம் அதிகமாயிருந்தது; ஆலயத்தைச் சுற்றிலும் உயர உயர ஆலயத்தைச் சுற்றிச் சுற்றி அகலம் வரவர அதிகமாயிருந்தது; ஆதலால் இவ்விதமாய்க் கீழ்நிலையிலிருந்து நடுநிலைவழியாய் மேல்நிலைக்கு ஏறும் வழியி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ரத்தியேகமான இடத்தின் பின்புறமாக அதற்கு எதிரே இருந்த மாளிகையின் நீளத்தையும், அதற்கு இந்தப்புறத்திலும் அந்தப்புறத்திலும் இருந்த நடைகாவணங்களையும் அளந்தார்; உள்ளான தேவாலயமும் முற்றத்தின் மண்டபங்களும் உட்பட நூறுமுழமாய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ரத்தியேகமான இடத்தின் பின்புறமாக அதற்கு எதிரே இருந்த மாளிகையின் நீளத்தையும், அதற்கு இந்தப்புறத்திலும் அந்தப்புறத்திலும் இருந்த நடைகாவணங்களையும் அளந்தார்; உள்ளான தேவாலயமும் முற்றத்தின் மண்டபங்களும் உட்பட நூறுமுழமா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ரத்தியேகமான இடத்தின் பின்புறமாக அதற்கு எதிரே இருந்த மாளிகையின் நீளத்தையும், அதற்கு இந்தப்புறத்திலும் அந்தப்புறத்திலும் இருந்த நடைகாவணங்களையும் அளந்தார்; உள்ளான தேவாலயமும் முற்றத்தின் மண்டபங்களும் உட்பட நூறுமுழமாயி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ாசற்படிகளும், ஒடுக்கமான ஜன்னல்களும், மூன்று பக்கங்களில் சுற்றிலும் வாசல்களுக்கு எதிரான நடைகாவணங்களும் சுற்றிலும் தரைதுவக்கி ஜன்னல்கள் மட்டாகப் பலகை அடித்திருந்தது; ஜன்னல்கள் மூடப்பட்டி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ாசற்படிகளும், ஒடுக்கமான ஜன்னல்களும், மூன்று பக்கங்களில் சுற்றிலும் வாசல்களுக்கு எதிரான நடைகாவணங்களும் சுற்றிலும் தரைதுவக்கி ஜன்னல்கள் மட்டாகப் பலகை அடித்திருந்தது; ஜன்னல்கள் மூடப்பட்டி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ாசற்படிகளும், ஒடுக்கமான ஜன்னல்களும், மூன்று பக்கங்களில் சுற்றிலும் வாசல்களுக்கு எதிரான நடைகாவணங்களும் சுற்றிலும் தரைதுவக்கி ஜன்னல்கள் மட்டாகப் பலகை அடித்திருந்தது; ஜன்னல்கள் மூடப்பட்ட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ாசலின் மேலேதுவக்கி ஆலயத்தின் உட்புறமும் வெளிப்புறமும் சுற்றிலும் சுவரின் உட்புறமும் வெளிப்புறமும் எல்லாம் அளவிட்ட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ாசலின் மேலேதுவக்கி ஆலயத்தின் உட்புறமும் வெளிப்புறமும் சுற்றிலும் சுவரின் உட்புறமும் வெளிப்புறமும் எல்லாம் அளவிட்ட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ேருபீன்களும் பேரீச்சமரங்களும் சித்திரிக்கப்பட்டிருந்தது; கேருபீனுக்கும் கேருபீனுக்கும் நடுவாக ஒவ்வொரு பேரீச்சமரம் இருந்தது; ஒவ்வொரு கேருபீனுக்கும் இரண்டிரண்டு முகங்கள் இரு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ேருபீன்களும் பேரீச்சமரங்களும் சித்திரிக்கப்பட்டிருந்தது; கேருபீனுக்கும் கேருபீனுக்கும் நடுவாக ஒவ்வொரு பேரீச்சமரம் இருந்தது; ஒவ்வொரு கேருபீனுக்கும் இரண்டிரண்டு முகங்கள் இ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யர உயரச் சுற்றிலும் சுற்றுக்கட்டுகளுக்கு அகலம் அதிகமாயிருந்தது; ஆலயத்தைச் சுற்றிலும் உயர உயர ஆலயத்தைச் சுற்றிச் சுற்றி அகலம் வரவர அதிகமாயிருந்தது; ஆதலால் இவ்விதமாய்க் கீழ்நிலையிலிருந்து நடுநிலைவழியாய் மேல்நிலைக்கு ஏறும் வழியி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ேரீச்சமரத்துக்கு இந்தண்டையில் மனுஷமுகமும், பேரீச்சமரத்துக்கு அந்தண்டையில் சிங்கமுகமும் இருந்தது; இப்படி ஆலயத்தைச் சுற்றிலும் செய்திரு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ேரீச்சமரத்துக்கு இந்தண்டையில் மனுஷமுகமும், பேரீச்சமரத்துக்கு அந்தண்டையில் சிங்கமுகமும் இருந்தது; இப்படி ஆலயத்தைச் சுற்றிலும் செய்தி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ரைதுவக்கி வாசலின் மேற்புறமட்டும், தேவாலயத்தின் சுவரிலும், கேருபீன்களும் பேரீச்சமரங்களும் சித்திரிக்கப்பட்டிரு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ரைதுவக்கி வாசலின் மேற்புறமட்டும், தேவாலயத்தின் சுவரிலும், கேருபீன்களும் பேரீச்சமரங்களும் சித்திரிக்கப்பட்ட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ாலயத்தின் கதவு நிலைகள் சதுரமும், பரிசுத்த ஸ்தலத்தினுடைய முகப்பின் உருவம் அந்த உருவத்துக்குச் சரியுமாய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ாலயத்தின் கதவு நிலைகள் சதுரமும், பரிசுத்த ஸ்தலத்தினுடைய முகப்பின் உருவம் அந்த உருவத்துக்குச் சரியுமாயி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ரத்தினால் செய்யப்பட்ட பலிபீடத்தின் உயரம் மூன்று முழமும், அதின் நீளம் இரண்டு முழமுமாயிருந்தது; அதின் கோடிகளும் அதின் விளிம்புகளும் அதின் பக்கங்களும் மரத்தினால் செய்யப்பட்டிருந்தது; அவர் என்னை நோக்கி: இது கர்த்தருடைய சந்நிதியிலிருக்கிற பீடம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ரத்தினால் செய்யப்பட்ட பலிபீடத்தின் உயரம் மூன்று முழமும், அதின் நீளம் இரண்டு முழமுமாயிருந்தது; அதின் கோடிகளும் அதின் விளிம்புகளும் அதின் பக்கங்களும் மரத்தினால் செய்யப்பட்டிருந்தது; அவர் என்னை நோக்கி: இது கர்த்தருடைய சந்நிதியிலிருக்கிற பீடம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ரத்தினால் செய்யப்பட்ட பலிபீடத்தின் உயரம் மூன்று முழமும், அதின் நீளம் இரண்டு முழமுமாயிருந்தது; அதின் கோடிகளும் அதின் விளிம்புகளும் அதின் பக்கங்களும் மரத்தினால் செய்யப்பட்டிருந்தது; அவர் என்னை நோக்கி: இது கர்த்தருடைய சந்நிதியிலிருக்கிற பீடம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ேவாலயத்துக்கும் பரிசுத்த ஸ்தலத்துக்கும் இரண்டு வாசல்கள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யர உயரச் சுற்றிலும் சுற்றுக்கட்டுகளுக்கு அகலம் அதிகமாயிருந்தது; ஆலயத்தைச் சுற்றிலும் உயர உயர ஆலயத்தைச் சுற்றிச் சுற்றி அகலம் வரவர அதிகமாயிருந்தது; ஆதலால் இவ்விதமாய்க் கீழ்நிலையிலிருந்து நடுநிலைவழியாய் மேல்நிலைக்கு ஏறும் வழியி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ாசல்களுக்கு மடக்குக் கதவுகளாகிய இரட்டைக் கதவுகளும் இருந்தது; வாசலுக்கு இரண்டு கதவுகளும் மற்ற வாசலுக்கு இரண்டு கதவுகளும் இரு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ாசல்களுக்கு மடக்குக் கதவுகளாகிய இரட்டைக் கதவுகளும் இருந்தது; வாசலுக்கு இரண்டு கதவுகளும் மற்ற வாசலுக்கு இரண்டு கதவுகளும் இ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ுவர்களில் சித்திரிக்கப்பட்டிருந்ததுபோல் ஆலயத்தினுடைய கதவுகளிலும் கேருபீன்களும் பேரீச்சமரங்களும் சித்திரிக்கப்பட்டிருந்தது; புறம்பே மண்டபத்தின் முன்பாக உத்திரங்கள் வைத்திருந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ுவர்களில் சித்திரிக்கப்பட்டிருந்ததுபோல் ஆலயத்தினுடைய கதவுகளிலும் கேருபீன்களும் பேரீச்சமரங்களும் சித்திரிக்கப்பட்டிருந்தது; புறம்பே மண்டபத்தின் முன்பாக உத்திரங்கள் வைத்தி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ண்டபத்தின் பக்கங்களில் இந்தப்புறத்திலும் அந்தப்புறத்திலும், ஆலயத்தின் சுற்றுக்கட்டுகளிலும் ஒடுக்கமான ஜன்னல்களும் சித்தரிக்கப்பட்ட பேரீச்சமரங்களும் உத்திரங்களும் இருந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ண்டபத்தின் பக்கங்களில் இந்தப்புறத்திலும் அந்தப்புறத்திலும், ஆலயத்தின் சுற்றுக்கட்டுகளிலும் ஒடுக்கமான ஜன்னல்களும் சித்தரிக்கப்பட்ட பேரீச்சமரங்களும் உத்திரங்களும் இ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தேவாலயத்திற்கு அழைத்துக்கொண்டுபோய், தூணாதாரங்களை இந்தப்புறத்தில் ஆறுமுழ அகலமும் அந்தப்புறத்தில் ஆறுமுழ அகலமுமாய் அளந்தார்; அது வாசஸ்தலத்தின் அகல அளவா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தேவாலயத்திற்கு அழைத்துக்கொண்டுபோய், தூணாதாரங்களை இந்தப்புறத்தில் ஆறுமுழ அகலமும் அந்தப்புறத்தில் ஆறுமுழ அகலமுமாய் அளந்தார்; அது வாசஸ்தலத்தின் அகல அளவா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ாசல் நடையின் அகலம் பத்துமுழமும் வாசல் நடையின் பக்கங்கள் இந்தப்புறத்தில் ஐந்து முழமும் அந்தப் புறத்தில் ஐந்து முழமுமாயிருந்தது; அதின் நீளத்தை நாற்பது முழமும் அகலத்தை இருபது முழமுமாக அளந்த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ாசல் நடையின் அகலம் பத்துமுழமும் வாசல் நடையின் பக்கங்கள் இந்தப்புறத்தில் ஐந்து முழமும் அந்தப் புறத்தில் ஐந்து முழமுமாயிருந்தது; அதின் நீளத்தை நாற்பது முழமும் அகலத்தை இருபது முழமுமாக அளந்த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ளிகைக்குச் சுற்றிலும் இருந்த உயரத்தையும் பார்த்தேன், சுற்றுக்கட்டுகளின் அஸ்திபாரங்கள் ஆறு பெரிய முழங்கொண்ட ஒரு முழக்கோலின் உயரமாயி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ாசல் நடையின் அகலம் பத்துமுழமும் வாசல் நடையின் பக்கங்கள் இந்தப்புறத்தில் ஐந்து முழமும் அந்தப் புறத்தில் ஐந்து முழமுமாயிருந்தது; அதின் நீளத்தை நாற்பது முழமும் அகலத்தை இருபது முழமுமாக அளந்த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 அவர் உள்ளேபோய் வாசல் நடையின் தூணாதாரங்களை இரண்டு முழமாகவும், வாசல் நடையை ஆறுமுழமாகவும், வாசல் நடையின் அகலத்தை ஏழுமுழமாகவும் அளந்த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 அவர் உள்ளேபோய் வாசல் நடையின் தூணாதாரங்களை இரண்டு முழமாகவும், வாசல் நடையை ஆறுமுழமாகவும், வாசல் நடையின் அகலத்தை ஏழுமுழமாகவும் அளந்த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அவர் தேவாலயத்தின் முன்புறத்திலே அதின் நீளத்தை இருபதுமுழமாகவும், அதின் அகலத்தை இருபது முழமாகவும் அளந்து, என்னை நோக்கி: இது மகா பரிசுத்த ஸ்தலம் என்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அவர் தேவாலயத்தின் முன்புறத்திலே அதின் நீளத்தை இருபதுமுழமாகவும், அதின் அகலத்தை இருபது முழமாகவும் அளந்து, என்னை நோக்கி: இது மகா பரிசுத்த ஸ்தலம் என்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அவர் ஆலயத்தின் சுவரை ஆறு முழமாகவும், ஆலயத்தை சுற்றிலும் இருந்த சுற்றுக்கட்டினுடைய அகலத்தை நாலுமுழமாகவும் அளந்த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அவர் ஆலயத்தின் சுவரை ஆறு முழமாகவும், ஆலயத்தை சுற்றிலும் இருந்த சுற்றுக்கட்டினுடைய அகலத்தை நாலுமுழமாகவும் அளந்த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ச் சுற்றுக்கட்டுகள் பக்கக்கட்டின்மேல் பக்கக்கட்டான வரிசைகளாய் முப்பத்துமூன்று இருந்தது; அவைகள் ஆலயத்தின் சுவருக்குள் ஊன்றியிராமல், சுற்றுக்கட்டுகளுக்காகச் சுற்றிலும் அவைகள் ஊன்றும்படிக்கு ஆலயத்துக்கு அடுத்திருந்த ஒட்டுச்சுவரிலே பாய்ந்திருந்த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ச் சுற்றுக்கட்டுகள் பக்கக்கட்டின்மேல் பக்கக்கட்டான வரிசைகளாய் முப்பத்துமூன்று இருந்தது; அவைகள் ஆலயத்தின் சுவருக்குள் ஊன்றியிராமல், சுற்றுக்கட்டுகளுக்காகச் சுற்றிலும் அவைகள் ஊன்றும்படிக்கு ஆலயத்துக்கு அடுத்திருந்த ஒட்டுச்சுவரிலே பாய்ந்திருந்த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ச் சுற்றுக்கட்டுகள் பக்கக்கட்டின்மேல் பக்கக்கட்டான வரிசைகளாய் முப்பத்துமூன்று இருந்தது; அவைகள் ஆலயத்தின் சுவருக்குள் ஊன்றியிராமல், சுற்றுக்கட்டுகளுக்காகச் சுற்றிலும் அவைகள் ஊன்றும்படிக்கு ஆலயத்துக்கு அடுத்திருந்த ஒட்டுச்சுவரிலே பாய்ந்த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ளிகைக்குச் சுற்றிலும் இருந்த உயரத்தையும் பார்த்தேன், சுற்றுக்கட்டுகளின் அஸ்திபாரங்கள் ஆறு பெரிய முழங்கொண்ட ஒரு முழக்கோலின் உயரம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ுறம்பே சுற்றுக்கட்டுக்கு இருந்த சுவரின் அகலம் ஐந்துமுழமாயிருந்தது. ஆலயத்துக்கு இருக்கும் சுற்றுக்கட்டுகளின் மாளிகையிலே வெறுமையாய் விட்டிருந்த இடங்களும் அப்படியே இ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ுறம்பே சுற்றுக்கட்டுக்கு இருந்த சுவரின் அகலம் ஐந்துமுழமாயிருந்தது. ஆலயத்துக்கு இருக்கும் சுற்றுக்கட்டுகளின் மாளிகையிலே வெறுமையாய் விட்டிருந்த இடங்களும் அப்படியே இ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லயத்தைச் சுற்றிலும் அறைவீடுகளுக்கு நடுவாக இருந்த விசாலம் இருபது முழமாயி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doors of the side chambers were toward the place that was left, one door towar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th, and another door toward the south: and the breadth of the place that was left was five cubi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ow the building that was before the separate place at the end toward the west was seven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bits broad; and the wall of the building was five cubits thick round about, and the length there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nety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o he measured the house, an hundred cubits long; and the separate place, and the building,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lls thereof, an hundred cubits lo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lso the breadth of the face of the house, and of the separate place toward the east, an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re was an enlarging, and a winding about still upward to the side chambers: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measured the length of the building opposite to the separate place which was behind 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galleries thereof on the one side and on the other side, an hundred cubits, with the inn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mple, and the porches of the cour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door posts, and the narrow windows, and the galleries round about on their three stori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posite to the door, covered over with wood round about, and from the ground up to the window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ndows were cover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o that above the door, even unto the inner house, and without, and by all the wall round ab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in and without, by meas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t was made with cherubims and palm trees, so that a palm tree was between a cherub a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erub; and every cherub had two fac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ding about of the house went still upward round about the house: therefore the breadth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So that the face of a man was toward the palm tree on the one side, and the face of a young l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ard the palm tree on the other side: it was made through all the house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rom the ground unto above the door were cherubims and palm trees made, and on the wall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m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posts of the temple were squared, and the face of the sanctuary; the appearance of the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the appearance of the 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altar of wood was three cubits high, and the length thereof two cubits; and the corn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, and the length thereof, and the walls thereof, were of wood: and he said unto me, This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able that is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temple and the sanctuary had two doo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was still upward, and so increased from the low chamber to the highest by the mid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doors had two leaves apiece, two turning leaves; two leaves for the one door, and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ves for the other d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re were made on them, on the doors of the temple, cherubims and palm trees, like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upon the walls; and there were thick planks upon the face of the porch with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re were narrow windows and palm trees on the one side and on the other side, on the sid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porch, and upon the side chambers of the house, and thick plan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fterward he brought me to the temple, and measured the posts, six cubits broad on the one sid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ix cubits broad on the other side, which was the breadth of the tabernac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breadth of the door was ten cubits; and the sides of the door were five cubits on the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de, and five cubits on the other side: and he measured the length thereof, forty cubits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saw also the height of the house round about: the foundations of the side chambers were a fu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th, twenty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n went he inward, and measured the post of the door, two cubits; and the door, six cubit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readth of the door, seven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o he measured the length thereof, twenty cubits; and the breadth, twenty cubits,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mple: and he said unto me, This is the most holy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fter he measured the wall of the house, six cubits; and the breadth of every side chamber, f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bits, round about the house on every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side chambers were three, one over another, and thirty in order; and they entered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ll which was of the house for the side chambers round about, that they might have hold,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had not hold in the wall of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ed of six great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thickness of the wall, which was for the side chamber without, was five cubits: an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as left was the place of the side chambers that were with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between the chambers was the wideness of twenty cubits round about the house on every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2026-07-18T18:08:47Z</dcterms:created>
  <dcterms:modified xsi:type="dcterms:W3CDTF">2026-07-18T18:08:47Z</dcterms:modified>
  <dc:title>எசேக்கியேல் : 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