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presProps" Target="presProps.xml"/>
  <Relationship Id="rId57" Type="http://schemas.openxmlformats.org/officeDocument/2006/relationships/viewProps" Target="viewProps.xml"/>
  <Relationship Id="rId5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யோர்தானைக் கடந்து, காத் என்னும் ஆறுகளின் நடுவே இருக்கிற பட்டணத்திற்கு வலதுபுறமான ஆரோவேரிலும் யாசேரிடத்திலும் பாளயமிறங்கி,]]></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ங்கேயிருந்து கீலேயாத்திற்கும் தாதீம்ஒத்சிக்கும் போய், அங்கேயிருந்து தாண்யானுக்கும், சீதோனின் சுற்றுப்புறங்களுக்கும் போய்,]]></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ங்கேயிருந்து கீலேயாத்திற்கும் தாதீம்ஒத்சிக்கும் போய், அங்கேயிருந்து தாண்யானுக்கும், சீதோனின் சுற்றுப்புறங்களுக்கும் போய்,]]></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ற்பாடு தீரு என்னும் கோட்டைக்கும் ஏவியர் கானானியருடைய சகல பட்டணங்களுக்கும் போய், அங்கேயிருந்து யூதாவின் தென்புறமான பெயெர்செபாவுக்குப் போய்,]]></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ற்பாடு தீரு என்னும் கோட்டைக்கும் ஏவியர் கானானியருடைய சகல பட்டணங்களுக்கும் போய், அங்கேயிருந்து யூதாவின் தென்புறமான பெயெர்செபாவுக்குப் போய்,]]></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டி தேசமெங்கும் சுற்றித்திரிந்து, ஒன்பது மாதமும் இருபதுநாளும் ஆனபிற்பாடு எருசலேமுக்கு வந்தார்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வாப் ஜனத்தை இலக்கம்பார்த்த தொகையை ராஜாவுக்குக் கொடுத்தான்; இஸ்ரவேலிலே பட்டயம் உருவத்தக்க யுத்த சேவகர் எட்டுலட்சம்பேர் இருந்தார்கள்; யூதா மனுஷர் ஐந்து லட்சம் பேர் இருந்தா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வாப் ஜனத்தை இலக்கம்பார்த்த தொகையை ராஜாவுக்குக் கொடுத்தான்; இஸ்ரவேலிலே பட்டயம் உருவத்தக்க யுத்த சேவகர் எட்டுலட்சம்பேர் இருந்தார்கள்; யூதா மனுஷர் ஐந்து லட்சம் பேர் இருந்தா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வ்விதமாய் ஜனங்களை எண்ணின பின்பு, ராஜாவின் இருதயம் அவனை வாதித்தது; அப்பொழுது தாவீது கர்த்தரை நோக்கி: நான் இப்படிச் செய்ததினாலே பெரிய பாவஞ்செய்தேன்; இப்போதும் ஆண்டவரே, உமது அடியானின் அக்கிரமத்தை நீக்கிவிடும், நான் மகாபுத்தியீனமாய்ச் செய்தேன் என்றா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வ்விதமாய் ஜனங்களை எண்ணின பின்பு, ராஜாவின் இருதயம் அவனை வாதித்தது; அப்பொழுது தாவீது கர்த்தரை நோக்கி: நான் இப்படிச் செய்ததினாலே பெரிய பாவஞ்செய்தேன்; இப்போதும் ஆண்டவரே, உமது அடியானின் அக்கிரமத்தை நீக்கிவிடும், நான் மகாபுத்தியீனமாய்ச் செய்தேன் என்றா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கர்த்தருடைய கோபம் திரும்ப இஸ்ரவேலின்மேல் மூண்டது. இஸ்ரவேல் யூதா என்பவர்களை இலக்கம் பார் என்று அவர்களுக்கு விரோதமாய்ச் சொல்லுகிறதற்கு தாவீது ஏவப்பட்டா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வ்விதமாய் ஜனங்களை எண்ணின பின்பு, ராஜாவின் இருதயம் அவனை வாதித்தது; அப்பொழுது தாவீது கர்த்தரை நோக்கி: நான் இப்படிச் செய்ததினாலே பெரிய பாவஞ்செய்தேன்; இப்போதும் ஆண்டவரே, உமது அடியானின் அக்கிரமத்தை நீக்கிவிடும், நான் மகாபுத்தியீனமாய்ச் செய்தேன் என்றா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தாவீது காலமே எழுந்திருந்தபோது, தாவீதின் ஞானதிருஷ்டிக்காரனாகிய காத் என்னும் தீர்க்கதரிசிக்குக் கர்த்தருடைய வார்த்தை உண்டாகிச் சொன்னது:]]></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தாவீது காலமே எழுந்திருந்தபோது, தாவீதின் ஞானதிருஷ்டிக்காரனாகிய காத் என்னும் தீர்க்கதரிசிக்குக் கர்த்தருடைய வார்த்தை உண்டாகிச் சொன்னது:]]></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 தாவீதினிடத்தில் போய், மூன்றுகாரியங்களை உனக்கு முன்பாக வைக்கிறேன்; அவைகளில் ஒரு காரியத்தைத் தெரிந்துகொள், அதை நான் உனக்குச்செய்வேன் என்று கர்த்தர் உரைக்கிறார் என்று சொல் என்றார்.]]></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 தாவீதினிடத்தில் போய், மூன்றுகாரியங்களை உனக்கு முன்பாக வைக்கிறேன்; அவைகளில் ஒரு காரியத்தைத் தெரிந்துகொள், அதை நான் உனக்குச்செய்வேன் என்று கர்த்தர் உரைக்கிறார் என்று சொல் என்றார்.]]></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காத் தாவீதினிடத்தில் வந்து, அவனை நோக்கி: உம்முடைய தேசத்திலே ஏழு வருஷம் பஞ்சம் வரவேண்டுமோ, அல்லது மூன்றுமாதம் உம்முடைய சத்துருக்கள் உம்மைப் பின்தொடர, நீர் அவர்களுக்கு முன்பாக ஓடிப்போகவேண்டுமோ? அல்லது உம்முடைய தேசத்திலே மூன்றுநாள் கொள்ளைநோய் உண்டாகவேண்டுமோ? இப்போதும் என்னை அனுப்பினவருக்கு நான் என்ன மறு உத்தரவு கொண்டுபோகவேண்டும் என்பதை நீர் யோசித்துப்பாரும் என்று சொன்னா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காத் தாவீதினிடத்தில் வந்து, அவனை நோக்கி: உம்முடைய தேசத்திலே ஏழு வருஷம் பஞ்சம் வரவேண்டுமோ, அல்லது மூன்றுமாதம் உம்முடைய சத்துருக்கள் உம்மைப் பின்தொடர, நீர் அவர்களுக்கு முன்பாக ஓடிப்போகவேண்டுமோ? அல்லது உம்முடைய தேசத்திலே மூன்றுநாள் கொள்ளைநோய் உண்டாகவேண்டுமோ? இப்போதும் என்னை அனுப்பினவருக்கு நான் என்ன மறு உத்தரவு கொண்டுபோகவேண்டும் என்பதை நீர் யோசித்துப்பாரும் என்று சொன்னா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காத் தாவீதினிடத்தில் வந்து, அவனை நோக்கி: உம்முடைய தேசத்திலே ஏழு வருஷம் பஞ்சம் வரவேண்டுமோ, அல்லது மூன்றுமாதம் உம்முடைய சத்துருக்கள் உம்மைப் பின்தொடர, நீர் அவர்களுக்கு முன்பாக ஓடிப்போகவேண்டுமோ? அல்லது உம்முடைய தேசத்திலே மூன்றுநாள் கொள்ளைநோய் உண்டாகவேண்டுமோ? இப்போதும் என்னை அனுப்பினவருக்கு நான் என்ன மறு உத்தரவு கொண்டுபோகவேண்டும் என்பதை நீர் யோசித்துப்பாரும் என்று சொன்னா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காத் தாவீதினிடத்தில் வந்து, அவனை நோக்கி: உம்முடைய தேசத்திலே ஏழு வருஷம் பஞ்சம் வரவேண்டுமோ, அல்லது மூன்றுமாதம் உம்முடைய சத்துருக்கள் உம்மைப் பின்தொடர, நீர் அவர்களுக்கு முன்பாக ஓடிப்போகவேண்டுமோ? அல்லது உம்முடைய தேசத்திலே மூன்றுநாள் கொள்ளைநோய் உண்டாகவேண்டுமோ? இப்போதும் என்னை அனுப்பினவருக்கு நான் என்ன மறு உத்தரவு கொண்டுபோகவேண்டும் என்பதை நீர் யோசித்துப்பாரும் என்று சொன்னா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தாவீது கர்த்தரை நோக்கி: கொடிய இடுக்கணில் அகப்பட்டிருக்கிறேன், இப்போது நாம் கர்த்தருடைய கையிலே விழுவோமாக; அவருடைய இரக்கங்கள் மகா பெரியது; மனுஷர் கையிலே விழாதிருப்பேனாக என்றா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கர்த்தருடைய கோபம் திரும்ப இஸ்ரவேலின்மேல் மூண்டது. இஸ்ரவேல் யூதா என்பவர்களை இலக்கம் பார் என்று அவர்களுக்கு விரோதமாய்ச் சொல்லுகிறதற்கு தாவீது ஏவப்பட்டா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தாவீது கர்த்தரை நோக்கி: கொடிய இடுக்கணில் அகப்பட்டிருக்கிறேன், இப்போது நாம் கர்த்தருடைய கையிலே விழுவோமாக; அவருடைய இரக்கங்கள் மகா பெரியது; மனுஷர் கையிலே விழாதிருப்பேனாக என்றா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கர்த்தர் இஸ்ரவேலிலே அன்று காலமே தொடங்கி குறித்தகாலம்வரைக்கும் கொள்ளைநோயை வரப்பண்ணினார்; அதினால் தாண்முதல் பெயெர்செபாமட்டுமுள்ள ஜனங்களில் எழுபதினாயிரம்பேர் செத்துப்போனா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கர்த்தர் இஸ்ரவேலிலே அன்று காலமே தொடங்கி குறித்தகாலம்வரைக்கும் கொள்ளைநோயை வரப்பண்ணினார்; அதினால் தாண்முதல் பெயெர்செபாமட்டுமுள்ள ஜனங்களில் எழுபதினாயிரம்பேர் செத்துப்போனா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வதூதன் எருசலேமை அழிக்கத்தன் கையை அதின்மேல் நீட்டிபோது, கர்த்தர் அந்தத் தீங்குக்கு மனஸ்தாபப்பட்டு, ஜனங்களைச் சங்கரிக்கிற தூதனை நோக்கி: போதும், இப்போது உன் கையை நிறுத்து என்றார்; அந்த வேளையில் கர்த்தருடைய தூதன் எபூசியனாகியா அர்வனாவின் போரடிக்கிற களத்திற்கு நேரே இருந்தா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வதூதன் எருசலேமை அழிக்கத்தன் கையை அதின்மேல் நீட்டிபோது, கர்த்தர் அந்தத் தீங்குக்கு மனஸ்தாபப்பட்டு, ஜனங்களைச் சங்கரிக்கிற தூதனை நோக்கி: போதும், இப்போது உன் கையை நிறுத்து என்றார்; அந்த வேளையில் கர்த்தருடைய தூதன் எபூசியனாகியா அர்வனாவின் போரடிக்கிற களத்திற்கு நேரே இருந்தா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வதூதன் எருசலேமை அழிக்கத்தன் கையை அதின்மேல் நீட்டிபோது, கர்த்தர் அந்தத் தீங்குக்கு மனஸ்தாபப்பட்டு, ஜனங்களைச் சங்கரிக்கிற தூதனை நோக்கி: போதும், இப்போது உன் கையை நிறுத்து என்றார்; அந்த வேளையில் கர்த்தருடைய தூதன் எபூசியனாகியா அர்வனாவின் போரடிக்கிற களத்திற்கு நேரே இருந்தா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ஜனத்தை உபாதிக்கிற தூதனை தாவீது கண்டபோது, அவன் கர்த்தரை நோக்கி: இதோ, நான்தான் பாவஞ்செய்தேன்; நான்தான் அக்கிரமம்பண்ணினேன்; இந்த ஆடுகள் என்ன செய்தது? உம்முடைய கை எனக்கும் என் தகப்பன் வீட்டுக்கும் விரோதமாயிருப்பதாக என்று விண்ணப்பம்பண்ணினா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ஜனத்தை உபாதிக்கிற தூதனை தாவீது கண்டபோது, அவன் கர்த்தரை நோக்கி: இதோ, நான்தான் பாவஞ்செய்தேன்; நான்தான் அக்கிரமம்பண்ணினேன்; இந்த ஆடுகள் என்ன செய்தது? உம்முடைய கை எனக்கும் என் தகப்பன் வீட்டுக்கும் விரோதமாயிருப்பதாக என்று விண்ணப்பம்பண்ணினா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ஜனத்தை உபாதிக்கிற தூதனை தாவீது கண்டபோது, அவன் கர்த்தரை நோக்கி: இதோ, நான்தான் பாவஞ்செய்தேன்; நான்தான் அக்கிரமம்பண்ணினேன்; இந்த ஆடுகள் என்ன செய்தது? உம்முடைய கை எனக்கும் என் தகப்பன் வீட்டுக்கும் விரோதமாயிருப்பதாக என்று விண்ணப்பம்பண்ணினா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ன்றைய தினம் காத் என்பவன் தாவீதினிடத்தில் வந்து, அவனை நோக்கி: நீர் போய், எபூசியனாகிய அர்வனாவின் களத்திலே கர்த்தருக்கு ஒரு பலிபீடத்தை உண்டாக்கும் என்றா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டியே ராஜா தன்னோடிருக்கிற சேனாபதியாகிய யோவாபைப் பார்த்து: ஜனங்களின் இலக்கத்தை நான் அறியும்படிக்கு நீ தாண்முதல் பெயெர்செபாமட்டுமுள்ள இஸ்ரவேலரின் கோத்திரமெங்கும் சுற்றித்திரிந்து ஜனங்களைத் தொகையிடுங்கள் என்றா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ன்றைய தினம் காத் என்பவன் தாவீதினிடத்தில் வந்து, அவனை நோக்கி: நீர் போய், எபூசியனாகிய அர்வனாவின் களத்திலே கர்த்தருக்கு ஒரு பலிபீடத்தை உண்டாக்கும் என்றா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காத்துடைய வார்த்தையின்படியே தாவீது கர்த்தர் கற்பித்த பிரகாரமாகப் போனா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ர்வனா ஏறிட்டுப்பார்த்து: ராஜாவும் அவனுடைய ஊழியக்காரரும் தன்னிடத்தில் வருகிறதைக்கண்டு, அர்வனா எதிர்கொண்டுபோய் தரைமட்டும்குனிந்து ராஜாவை வணங்கி,]]></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ர்வனா ஏறிட்டுப்பார்த்து: ராஜாவும் அவனுடைய ஊழியக்காரரும் தன்னிடத்தில் வருகிறதைக்கண்டு, அர்வனா எதிர்கொண்டுபோய் தரைமட்டும்குனிந்து ராஜாவை வணங்கி,]]></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ராஜாவாகிய என் ஆண்டவன் தமது அடியானிடத்தில் வருகிற காரியம் என்ன என்று கேட்டதற்கு, தாவீது: வாதை ஜனத்தைவிட்டு நிறுத்தப்படக் கர்த்தருக்கு ஒரு பலிபீடத்தைக் கட்டும்படிக்கு இந்தக் களத்தை உன் கையிலே கொள்ளவந்தேன் என்றா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ராஜாவாகிய என் ஆண்டவன் தமது அடியானிடத்தில் வருகிற காரியம் என்ன என்று கேட்டதற்கு, தாவீது: வாதை ஜனத்தைவிட்டு நிறுத்தப்படக் கர்த்தருக்கு ஒரு பலிபீடத்தைக் கட்டும்படிக்கு இந்தக் களத்தை உன் கையிலே கொள்ளவந்தேன் என்றா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ர்வனா தாவீதைப் பார்த்து ராஜாவாகிய என் ஆண்டவன் இதை வாங்கிக்கொண்டு, தம்முடைய பார்வைக்கு நலமானபடி பலியிடுவாராக; இதோ, தகனபலிக்கு மாடுகளும் விறகுக்குப் போரடிக்கிற உருளைகளும் மாடுகளின் நுகத்தடிகளும் இங்கே இருக்கிறது என்றுசொல்லி,]]></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ர்வனா தாவீதைப் பார்த்து ராஜாவாகிய என் ஆண்டவன் இதை வாங்கிக்கொண்டு, தம்முடைய பார்வைக்கு நலமானபடி பலியிடுவாராக; இதோ, தகனபலிக்கு மாடுகளும் விறகுக்குப் போரடிக்கிற உருளைகளும் மாடுகளின் நுகத்தடிகளும் இங்கே இருக்கிறது என்றுசொல்லி,]]></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ர்வனா ராஜயோக்கியமாய் அவை எல்லாவற்றையும் ராஜாவுக்குக் கொடுத்தபின்பு, அர்வனா ராஜாவை நோக்கி: உம்முடைய தேவனாகிய கர்த்தர் உம்மிடத்தில் கிருபையாயிருப்பாராக என்றான்.]]></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ர்வனா ராஜயோக்கியமாய் அவை எல்லாவற்றையும் ராஜாவுக்குக் கொடுத்தபின்பு, அர்வனா ராஜாவை நோக்கி: உம்முடைய தேவனாகிய கர்த்தர் உம்மிடத்தில் கிருபையாயிருப்பாராக என்றா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டியே ராஜா தன்னோடிருக்கிற சேனாபதியாகிய யோவாபைப் பார்த்து: ஜனங்களின் இலக்கத்தை நான் அறியும்படிக்கு நீ தாண்முதல் பெயெர்செபாமட்டுமுள்ள இஸ்ரவேலரின் கோத்திரமெங்கும் சுற்றித்திரிந்து ஜனங்களைத் தொகையிடுங்கள் என்றா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ராஜா அர்வனாவைப் பார்த்து: அப்படியல்ல; நான் இலவசமாய் வாங்கி, என் தேவனாகிய கர்த்தருக்கு சர்வாங்க தகனபலிகளைச் செலுத்தாமல், அதை உன் கையிலே விலைக்கிரயமாய் வாங்குவேன் என்று சொல்லி, தாவீது அந்தக் களத்தையும் மாடுகளையும் ஐம்பது சேக்கல் நிறை வெள்ளிக்குக் கொண்டா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ராஜா அர்வனாவைப் பார்த்து: அப்படியல்ல; நான் இலவசமாய் வாங்கி, என் தேவனாகிய கர்த்தருக்கு சர்வாங்க தகனபலிகளைச் செலுத்தாமல், அதை உன் கையிலே விலைக்கிரயமாய் வாங்குவேன் என்று சொல்லி, தாவீது அந்தக் களத்தையும் மாடுகளையும் ஐம்பது சேக்கல் நிறை வெள்ளிக்குக் கொண்டா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ங்கே தாவீது கர்த்தருக்கு ஒரு பலிபீடத்தைக் கட்டி, சர்வாங்க தகனபலிகளையும் சமாதானபலிகளையும் செலுத்தினான்; அப்பொழுது கர்த்தர் தேசத்துக்காகச் செய்யப்பட்ட வேண்டுதலைக் கேட்டருளினார், இஸ்ரவேலின்மேல் இருந்த அந்த வாதை நிறுத்தப்பட்டது.]]></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ங்கே தாவீது கர்த்தருக்கு ஒரு பலிபீடத்தைக் கட்டி, சர்வாங்க தகனபலிகளையும் சமாதானபலிகளையும் செலுத்தினான்; அப்பொழுது கர்த்தர் தேசத்துக்காகச் செய்யப்பட்ட வேண்டுதலைக் கேட்டருளினார், இஸ்ரவேலின்மேல் இருந்த அந்த வாதை நிறுத்தப்பட்டது.]]></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வாப் ராஜாவைப்பார்த்து: ராஜாவாகிய என் ஆண்டவனுடைய கண்கள் காணும்படி உம்முடைய தேவனாகிய கர்த்தர் ஜனங்களை இப்பொழுது இருக்கிறதைப்பார்க்கிலும், நூறுமடங்கு அதிகமாய் வர்த்திக்கப்பண்ணுவாராக; ஆனாலும் என் ஆண்டவனாகிய ராஜா இந்தக் காரியத்தை விரும்புகிறது என்ன என்றா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ழுது யோவாப் ராஜாவைப்பார்த்து: ராஜாவாகிய என் ஆண்டவனுடைய கண்கள் காணும்படி உம்முடைய தேவனாகிய கர்த்தர் ஜனங்களை இப்பொழுது இருக்கிறதைப்பார்க்கிலும், நூறுமடங்கு அதிகமாய் வர்த்திக்கப்பண்ணுவாராக; ஆனாலும் என் ஆண்டவனாகிய ராஜா இந்தக் காரியத்தை விரும்புகிறது என்ன என்றா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ஆகிலும் யோவாபும் இராணுவத்தலைவரும் சொன்ன வார்த்தை செல்லாதபடிக்கு, ராஜாவின் வார்த்தை பலத்தது; அப்படியே இஸ்ரவேல் ஜனங்களைத் தொகையிட, யோவாபும் இராணுவத்தலைவரும் ராஜாவைவிட்டு புறப்பட்டுப்போய்,]]></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ஆகிலும் யோவாபும் இராணுவத்தலைவரும் சொன்ன வார்த்தை செல்லாதபடிக்கு, ராஜாவின் வார்த்தை பலத்தது; அப்படியே இஸ்ரவேல் ஜனங்களைத் தொகையிட, யோவாபும் இராணுவத்தலைவரும் ராஜாவைவிட்டு புறப்பட்டுப்போய்,]]></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59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சாமுவேல் : 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యొర్దాను నది దాటి యాజేరుతట్టున గాదు లోయ మధ్య నుండు పట్టణపు కుడిపార్శ్వముననున్న అరోయేరులో ది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అక్కడనుండి గిలాదునకును తహ్తింహోద్షీ దేశమునకును వచ్చిరి; తరువాత దానాయానుకును పోయి తిరి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సీదోనునకు వచ్చి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అక్కడనుండి బురుజులుగల తూరు పట్టణ మునకును హివ్వీయులయొక్కయు కనానీయుల యొక్కయు పట్టణములన్నిటికి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వచ్చి యూదాదేశపు దక్షిణదిక్కుననున్న బెయేర్షెబావరకు సంచరించి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ఈ ప్రకారము వారు దేశమంతయు సంచరించి తొమి్మదినెలల ఇరువది దినములకు తిరిగి యెరూషలేమునకు వచ్చి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అప్పుడు యోవాబు జనసంఖ్య వెరసి రాజునకు అప్ప గించెను; ఇశ్రాయేలువారిలో కత్తి దూయగల యెనిమి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లక్షలమంది యోధులుండిరి; యూదా వారిలో అయిదు లక్షలమంది యుండి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జనసంఖ్య చూచినందుకై దావీదు మనస్సు కొట్టు కొనగా అతడునేను చేసిన పనివలన గొప్ప పాపము కట్టుకొంటి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ను ఎంతో అవివేకినై దాని చేసితిని; యెహోవా, కరుణయుంచి నీ దాసుడనైన నా దోషమును పరిహరింపుమని యెహోవా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ఇంకొకమారు యెహోవా కోపము ఇశ్రాయేలీ యులమీద రగులుకొనగా ఆయన దావీదును వారి మీదికి ప్రేరేపణచేసినీవు పో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నవి చేయ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ఉదయమున దావీదు లేచినప్పుడు దావీదునకు దీర్ఘదర్శియగు గాదునకు యెహోవా వాక్కు ప్రత్యక్షమై యీలా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సెలవి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నీవు పోయి దావీదుతో ఇట్లనుముయెహోవా సెలవిచ్చునదేమనగా మూడు విషయములను నీ యెదుట పెట్టుచున్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వాటిలో ఒక దానిని నీవు కోరుకొనిన యెడల నేనది నీమీదికి రప్పించెద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కావున గాదు దావీదునొద్దకు వచ్చి యిట్లని సంగతి తెలియజెప్పెనునీవు నీ దేశమందు ఏడు సంవత్సరము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క్షామము కలుగుటకు ఒప్పుకొందువా? నిన్ను తరుముచున్న నీ శత్రువుల యెదుట నిలువలేక నీవు మూడు నెల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రిపోవుటకు ఒప్పుకొందువా? నీ దేశమందు మూడు దినములు తెగులు రేగుటకు ఒప్పుకొందువా? యోచనచేసి న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పినవానికి నేనియ్యవలసిన యుత్తము నిశ్చయించి తెలియజెప్పుమ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అందుకు దావీదు నా కేమియు తోచకున్నది, గొప్ప చిక్కులలో ఉన్నాను, యెహోవా బహు వాత్సల్యతగలవాడు గను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ఇశ్రాయేలువారిని యూదా వారిని లెక్కించుమని అతనికి ఆజ్ఞ ఇ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నుష్యుని చేతిలో పడకుండ యెహోవా చేతిలోనే పడుదుము గాక అని గాదుతో అ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అందుకు యెహోవా ఇశ్రాయేలీయులమీదికి తెగులు రప్పించగా ఆ దినము ఉదయము మొదలుకొని సమాజకూటపు వేళ వర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అది జరుగుచుండెను; అందుచేత దానునుండి బెయే ర్షెబావరకు డెబ్బది వేలమంది మృతి నొంది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అయితే దూత యెరూషలేము పైని హస్తము చాపి నాశనము చేయబోయినప్పుడు, యెహోవా ఆ కీడునుగూర్చి సంతాపమొం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అంతే చాలును, నీ చెయ్యి తీయుమని జనులను నాశనముచేయు దూతకు ఆజ్ఞ ఇచ్చెను.యెహోవా దూత యెబూసీయు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అరౌనాయొక్క కళ్లము దగ్గర ఉండ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దావీదు జనులను నాశనము చేసిన దూతను కనుగొని యెహోవాను ఈలాగు ప్రార్థించెనుచిత్తగించుము; పాప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చేసినవాడను నేనే; దుర్మార్గ ముగా ప్రవర్తించినవాడను నేనే; గొఱ్ఱలవంటి వీరేమి చేసిరి? నన్నును నా తండ్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టివారిని శిక్షించు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ఆ దినమున గాదు దావీదునొద్దకు వచ్చినీవు పోయి యెబూసీయుడైన అరౌనాయొక్క కళ్లములో యెహోవా నామమున ఒ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అందుకు రాజు తన యొద్దనున్న సైన్యాధిపతియైన యోవాబును పిలిచిజనసంఖ్య యెంతైనది నాకు తెలియగలందులకై దా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బలిపీఠము కట్టించుమని అతనితో చెప్ప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దావీదు గాదుచేత యెహోవా యిచ్చిన ఆజ్ఞచొప్పున పో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అరౌనా రాజును అతని సేవకులును తన దాపునకు వచ్చుటచూచి బయలుదేరి రాజునకు సాష్టాంగ నమస్కారముచేసి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లినవాడవును రాజవునగు నీవు నీ దాసుడనైన నాయొద్దకు వచ్చిన నిమిత్తమేమని అడుగ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దావీదు ఈ తెగులు మనుష్యులకు తగలకుండ నిలిచిపోవు నట్లు యెహోవా నామమున ఒక బలిపీఠము కట్టించుట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యొద్ద ఈ కళ్లమును కొనవలెనని వచ్చితిన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అందుకు అరౌనానా యేలినవాడవగు నీవు చూచి యేది నీకు అనుకూలమో దాని తీసికొని బలి అర్పించుము; చిత్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గించుము, దహనబలికి ఎడ్లున్నవి, నూర్చుకఱ్ఱ సామానులు కట్టెలుగా అక్కరకు వ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రాజా, యివన్నియు అరౌనా అను నేను రాజునకు ఇచ్చుచున్నానని చెప్పినీ దేవుడైన యెహోవా ని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అంగీకరించును గాక అని రాజుతో అన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దలుకొని బెయేర్షెబావరకు ఇశ్రాయేలు గోత్ర ములలో నీవు సంచారముచేసి వారిని లెక్కించుమని ఆజ్ఞ ఇయ్య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రాజునేను ఆలాగు తీసికొనను, వెలయిచ్చి నీయొద్ద కొందును, వెల యియ్యక నేను తీసికొనిన దానిని 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వుడైన యెహోవాకు దహనబలిగా అర్పించనని అరౌనాతో చెప్పి ఆ కళ్లమును ఎడ్లను ఏబది తులముల వెండికి కొ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అక్కడ దావీదు యెహోవా నామమున ఒక బలిపీఠము కట్టించి దహన బలులను సమాధాన బలులను అర్పించెను; యెహో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శముకొరకు చేయబడిన విజ్ఞాపనలను ఆలకింపగా ఆ తెగులు ఆగి ఇశ్రాయేలీయులను విడిచి పో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యోవాబుజనుల సంఖ్య యెంత యున్నను నా యేలినవాడవును రాజవునగు నీవు బ్రదికి యుండగానే దేవుడైన యెహో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నిని నూరంతలు ఎక్కువ చేయునుగాక; నా యేలిన వాడవును రాజవునగు నీకు ఈ కోరిక ఏలపుట్టెన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అయినను రాజు యోవా బునకును సైన్యాధిపతులకును గట్టి ఆజ్ఞ ఇచ్చియుండుటచేత యోవాబును సైన్యాధిపతులు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ఇశ్రాయేలీయుల సంఖ్య చూచుటకై రాజుసముఖమునుండి బయలు వెళ్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24]]></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2026-06-03T15:14:09Z</dcterms:created>
  <dcterms:modified xsi:type="dcterms:W3CDTF">2026-06-03T15:14:09Z</dcterms:modified>
  <dc:title>2 சாமுவேல் : 24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