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7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எருசலேமே பரலோகம் விட்டிறங்குதே
அலங்கார மணவாட்டியாய் அழகாக ஜொலித்திடுதே
ஆமென் அல்லேலூயா - (4)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ருசலேமே கோழி தன் குஞ்சுகளை
ஏற்றணைக்கும் ஏக்கத்தின் குரல் கேட்டேன்
தாய்ப்பறவை துடித்திடும் பாசம் கண்டேன்
தாபரமாய் சிறகினில் தஞ்சமானேன் - கனிவான எருசலேமே
2. ஜீவ தேவன் நகரினில் குடிபுகுந்தேன்
சீயோன் மலைச் சீருக்குச் சொந்தமானேன்
நீதி தேவன் நீளடி சிரம் புதைத்தேன்
நீதிமான்கள் ஆவியில் மருவி நின்றேன் - மேலான எருசலேமே
3. சர்வ சங்க சபையின் அங்கமானேன்
சர்வலோக நடுவரின் அருகில் வந்தேன்
பரிந்துரைக்கும் இரத்தத்தில் மூழ்கி நின்றேன்
பரிவாரமாய் தூதர்கள் ஆடி நின்றார் - ஆஹா என் எருசலேமே
4. விடுதலையே விடுதலை விடுதலையே
லோகமதின் மோகத்தில் விடுதலையே
நானேயெனும் சுய வாழ்வில் விடுதலையே
நாதர் தனில் வாழ்வதால் விடுதலையே - சுயாதீன எருசலேமே
5. கண்ணீர் யாவும் கனிவோடு துடைத்திடுவார்
எண்ணமதின் ஏக்கங்கள் தீர்த்திடுவார்
மரணமில்லை மனநோயின் துயரமில்லை
அலறலில்லை அழுகையின் சோகமில்லை - தலைநகராம் எருசலே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2026-09-15T02:52:15Z</dcterms:created>
  <dcterms:modified xsi:type="dcterms:W3CDTF">2026-09-15T02:52:15Z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