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ம் முன்னோர் பலர் அக்கரை மீ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க்காகவே காத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் ஜீவ நதிக்கரை ஓ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கம் நானும் சேர்ந்துகொள்வேன் – எந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ற்பமான சரீரம் அழிந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வேன் மறுரூபம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ராகம் குரல் தொனியோ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ப்பாட்டு பாடிடுவேன் – எந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ரலோகத்தில் இயேசுவே அல்ல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ானந்தம் வேற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ளைப்பாறுதல் ஈந்திடும் நா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 சேர்ந்து அவர் முகம் காண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் தீர அணைத்துக் கொள்ளுவோம் – எந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உண்மையாக உம் ஊழியம் செய்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அழைப்பை ஈந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வறாமலே காத்த க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இயேசுவின் மோட்ச வீ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வியாத்திரை தீர்ந்திடும் போ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ம் அழை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ந்த மண்ணுலகாசை வெறு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ுவி எந்தன் சொந்தமல்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் எண்ணம் மனம் எல்லா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க்கை நோக்கித் தொடருகிறேன் – எந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2026-06-15T08:03:12Z</dcterms:created>
  <dcterms:modified xsi:type="dcterms:W3CDTF">2026-06-15T08:03:12Z</dcterms:modified>
  <dc:title>துதிப் பாடல்கள் : 578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