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கோத்திரங்களுக்குத் தலைவர்கள்; ரூபனியருக்குத் தலைவன் சிக்ரியின் குமாரன் எலியேசர்; சிமியோனியருக்கு மாக்காவின் குமாரன் செப்பத்தியா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கோத்திரங்களுக்குத் தலைவர்கள்; ரூபனியருக்குத் தலைவன் சிக்ரியின் குமாரன் எலியேசர்; சிமியோனியருக்கு மாக்காவின் குமாரன் செப்பத்தியா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லேவியருக்கு கேமுவேலின் குமாரன் அஷாபியா; ஆரோன் சந்ததிக்குச் சாதோக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ூதாவுக்குத் தாவீதின் சகோதரரில் ஒருவனாகிய எலிகூ; இசக்காருக்கு மிகாவேலின் குமாரன் ஒம்ரி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ெபுலோனுக்கு ஒப்தியாவின் குமாரன் இஸ்மாயா; நப்தலிக்கு அஸ்ரியேலின் குமாரன் எரிமோத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ப்பிராயீம் புத்திரருக்கு அசசியாவின் குமாரன் ஓசெயா; மனாசேயின் பாதிக்கோத்திரத்திற்குப் பெதாயாவின் குமாரன் யோவேல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ிலேயாத்திலுள்ள மனாசேயின் பாதிக்கோத்திரத்திற்குச் சகரியாவின் குமாரன் இத்தோ; பென்யமீனுக்கு அப்னேரின் குமாரன் யாசியேல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ிலேயாத்திலுள்ள மனாசேயின் பாதிக்கோத்திரத்திற்குச் சகரியாவின் குமாரன் இத்தோ; பென்யமீனுக்கு அப்னேரின் குமாரன் யாசியேல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ாணுக்கு எரோகாமின் குமாரன் அசாரியேல்; இவர்கள் இஸ்ரவேல் கோத்திரங்களுக்குத் தலைவராயி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ஸ்ரவேலை வானத்தின் நட்சத்திரங்கள் அத்தனையாய்ப் பெருகப்பண்ணுவேன் என்று கர்த்தர் சொல்லியிருந்தபடியால்; தாவீது இருபது வயதுமுதல் அதற்கு கீழ்ப்பட்டவர்களின் இலக்கத்தைத்தொகையேற்றவ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றாவது மாதத்தின் ஆறாம் சேனாபதி இக்கேசின் குமாரன் ஈரா என்னும் தெக்கோவ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ஸ்ரவேலை வானத்தின் நட்சத்திரங்கள் அத்தனையாய்ப் பெருகப்பண்ணுவேன் என்று கர்த்தர் சொல்லியிருந்தபடியால்; தாவீது இருபது வயதுமுதல் அதற்கு கீழ்ப்பட்டவர்களின் இலக்கத்தைத்தொகையேற்றவ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ெருயாவின் குமாரன் யோவாப் எண்ணத்துவக்கியும் முடிக்காதேபோனான்; அதற்காக இஸ்ரவேலின்மேல் கடுங்கோபம் வந்தது; ஆதலால் அந்தத்தொகை தாவீது ராஜாவின் நாளாகமக்கணக்கிலே ஏறவ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ெருயாவின் குமாரன் யோவாப் எண்ணத்துவக்கியும் முடிக்காதேபோனான்; அதற்காக இஸ்ரவேலின்மேல் கடுங்கோபம் வந்தது; ஆதலால் அந்தத்தொகை தாவீது ராஜாவின் நாளாகமக்கணக்கிலே ஏறவ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ராஜாவுடைய பொக்கிஷங்களின்மேல் ஆதியேலின் குமாரன் அஸ்மாவேத்தும், பட்டணங்களிலும் கிராமங்களிலும் துருக்கங்களிலுமுள்ள நிலத்தின் வருமான பண்டகசாலைகளின்மேல் உசியாவின் குமாரன் யோனத்தான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ராஜாவுடைய பொக்கிஷங்களின்மேல் ஆதியேலின் குமாரன் அஸ்மாவேத்தும், பட்டணங்களிலும் கிராமங்களிலும் துருக்கங்களிலுமுள்ள நிலத்தின் வருமான பண்டகசாலைகளின்மேல் உசியாவின் குமாரன் யோனத்தான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ிலத்தைப் பயிரிட வயல்வெளியின் வேலைசெய்கிறவர்களின்மேல் கேலூப்பின்குமாரன் எஸ்ரிய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ிராட்சத்தோட்டங்களின்மேல் ராமாத்தியனான சீமேயும், திராட்சத்தோட்டங்களின் வரத்தாகிய திராட்சரசம் வைக்கும் இடங்களின்மேல் சிப்மியனாகிய சப்திய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ிராட்சத்தோட்டங்களின்மேல் ராமாத்தியனான சீமேயும், திராட்சத்தோட்டங்களின் வரத்தாகிய திராட்சரசம் வைக்கும் இடங்களின்மேல் சிப்மியனாகிய சப்திய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ள்ளத்தாக்குகளிலுள்ள ஒலிவமரங்களின்மேலும் முசுக்கட்டை விருட்சங்கனின்மேலும் கெதேரியனான பால்கானானும், எண்ணெய்கிடங்குகளின்மேல் யோவாச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ள்ளத்தாக்குகளிலுள்ள ஒலிவமரங்களின்மேலும் முசுக்கட்டை விருட்சங்கனின்மேலும் கெதேரியனான பால்கானானும், எண்ணெய்கிடங்குகளின்மேல் யோவாச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ாவது மாத்தின் ஏழாம் சேனாபதி எப்பிராயீம் புத்திரரில் ஒருவனாகிய ஏலேஸ் என்னும் பெலோன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ாரோனில் மேய்கிற மாடுகளின்மேல் சாரோனியனான சித்ராயும், பள்ளத்தாக்குகளிலுள்ள மாடுகளின்மேல் அத்லாயின் குமாரன் சாப்பாத்த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ாரோனில் மேய்கிற மாடுகளின்மேல் சாரோனியனான சித்ராயும், பள்ளத்தாக்குகளிலுள்ள மாடுகளின்மேல் அத்லாயின் குமாரன் சாப்பாத்த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ஒட்டகங்களின்மேல் இஸ்மவேலியனாகிய ஓபிலும், கழுதைகளின்மேல் மெரோனோத்தினாகிய எகெதியாவ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டுகளின்மேல் ஆகாரியனான யாசிசும் விசாரிப்புக்காரராயிருந்தார்கள்; இவர்களெல்லாரும் தாவீது ராஜாவின்பொருள்களுக்கு விசாரிப்புக்காரராயிரு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ாவீதின் சிறிய தகப்பனாகிய யோனத்தான் என்னும் புத்தியும் படிப்புமுள்ள மனுஷன் ஆலோசனைக்காரனாயிருந்தன்; அக்மோனியின் குமாரன் யெகியேல் ராஜாவின் குமாரரோடிரு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ாவீதின் சிறிய தகப்பனாகிய யோனத்தான் என்னும் புத்தியும் படிப்புமுள்ள மனுஷன் ஆலோசனைக்காரனாயிருந்தன்; அக்மோனியின் குமாரன் யெகியேல் ராஜாவின் குமாரரோடிரு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கித்தோப்பேல் ராஜாவுக்கு ஆலோசனைக்காரனாயிருந்தான்; அர்கியனான ஊஷாயி ராஜாவின் தோழனாயிரு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ெனாயாவின் குமாரன் யோய்தாவும் அபியத்தாரும் அகித்தோப்பேலுக் உதவியாயிருந்தார்கள்; யோவாப் ராஜாவின் படைத்தலைவனாயிரு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ங்கள் இலக்கத்தின்படி இருக்கிற இஸ்ரவேல் புத்திரருக்கு வம்சங்களின் தலைவரும், ஆரயித்துக்குச் சேர்வைக்காரரும், நூற்றிற்குச் சேர்வைக்காரரும், இவர்களுடைய தலைவரும் வைக்கப்பட்டிருந்தார்கள்; இவர்கள் வருஷத்திலுண்டான மாதங்களிலெல்லாம் மாதத்திற்கு மாதம் ராஜாவைச் சேவிக்கிறதற்கு வகுக்கப்பட்ட வரிசைகளின்படியெல்லாம் மாறிமாறி வருவார்கள்; ஒவ்வொரு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ங்கள் இலக்கத்தின்படி இருக்கிற இஸ்ரவேல் புத்திரருக்கு வம்சங்களின் தலைவரும், ஆரயித்துக்குச் சேர்வைக்காரரும், நூற்றிற்குச் சேர்வைக்காரரும், இவர்களுடைய தலைவரும் வைக்கப்பட்டிருந்தார்கள்; இவர்கள் வருஷத்திலுண்டான மாதங்களிலெல்லாம் மாதத்திற்கு மாதம் ராஜாவைச் சேவிக்கிறதற்கு வகுக்கப்பட்ட வரிசைகளின்படியெல்லாம் மாறிமாறி வருவார்கள்; ஒவ்வொரு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ட்டாவது மாதத்தின் எட்டாம் சேனாபதி சாரியரில் ஒருவனாகிய சிபெக்காயி என்னும் ஊஷாத்த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ங்கள் இலக்கத்தின்படி இருக்கிற இஸ்ரவேல் புத்திரருக்கு வம்சங்களின் தலைவரும், ஆரயித்துக்குச் சேர்வைக்காரரும், நூற்றிற்குச் சேர்வைக்காரரும், இவர்களுடைய தலைவரும் வைக்கப்பட்டிருந்தார்கள்; இவர்கள் வருஷத்திலுண்டான மாதங்களிலெல்லாம் மாதத்திற்கு மாதம் ராஜாவைச் சேவிக்கிறதற்கு வகுக்கப்பட்ட வரிசைகளின்படியெல்லாம் மாறிமாறி வருவார்கள்; ஒவ்வொரு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ுதலாவது மாதத்துக்கு முதல் வகுப்பின்மேல் சப்தியேலின் குமாரன் யஷொபெயாம் இருந்தா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பேரேசின் சந்ததியாரில் சகல சேனாபதிகளின் தலைவனாயிருந்து முதல் மாதம் விசாரித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ண்டாவது மாதத்தின் வகுப்பின்மேல் அகோகியனான தோதாயி இருந்தான்; அவன் வகுப்பிலே மிக்லோத் தளகர்த்தனாயிருந்தான்; அவன் வகுப்பிலே நாலாயிரம்பேர் இரு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ூன்றாவது மாதத்தின் மூன்றாம் சேனாபதி யோய்தாவின் குமாரனாகிய பெனாயா என்னும் தலைமையான பிரதானி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ப் பெனாயா அந்த முப்பது பராக்கிரமசாலிகளில் ஒருவனும் அந்த முப்பது பேர்களின் தலைவனுமாயிருந்தான்; அவனுடைய வகுப்பை அவன் குமாரனாகிய அமிசபாத் விசாரித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லாவது மாதத்தின் நாலாம் சேனாபதி யோவாபின் சகோதரனாகிய ஆசகேலும், அவனுக்குப்பின்பு அவன் குமாரன் செப்தியாவுமே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லாவது மாதத்தின் நாலாம் சேனாபதி யோவாபின் சகோதரனாகிய ஆசகேலும், அவனுக்குப்பின்பு அவன் குமாரன் செப்தியாவுமே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ஐந்தாவது மாதத்தின் ஐந்தாம் சேனாபதி இஸ்ராகியனான சம்கூத் என்பவ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ன்பதாவது மாதத்தின் ஒன்பதாம் சேனாபதி பென்யமீனரில் அபியேசர் என்னும் ஆனதோத்தா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த்தாவது மாதத்தின் பத்தாம் சேனாபதி சாரியரில் ஒருவனாகிய மக்ராயி என்னும் நெத்தோபாத்த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தினோராவது மாதத்தின் பதினோராம் சேனாபதி எப்பிராயீம் புத்திரரில் பெனாயா என்னும் பிரத்தோன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தினோராவது மாதத்தின் பதினோராம் சேனாபதி எப்பிராயீம் புத்திரரில் பெனாயா என்னும் பிரத்தோன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ன்னிரண்டாவது மாதத்தின் பன்னிரண்டாம் சேனாபதி ஒத்னியேல் சந்ததியான எல்தாயி என்னும் நெத்தோபாத்த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ઇસ્રાએલના કુલસમૂહો પર નિયુકત થયેલા ઉચ્ચ અધિકારીઓની યાદી:રૂબેનના કુલસમૂહ પર ઝિખ્રીનો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લીએઝેર; શિમોનના કુલ પર માઅખાહનો પુત્ર શફાટય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લેવીના કુલ પર કમુએલનો પુત્ર હશાબ્યા; હારુનના વંશજો પર સાદો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યહૂદિયાના કુલ સમૂહ પર દાઉદ રાજાનો ભાઇ અર્લાહૂ; ઇસ્સાખારના કુલ સમૂહ પર મિખાયેલનો પુત્ર ઓમ્ર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ઝબુલોનના કુલ પર ઓબાદ્યાનો પુત્ર યિશ્માયા; નફતાલીના કુલ પર આઝીએલનો પુત્ર યરેમોથ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એફ્રાઇમના કુલ પર અઝાઝયાનો પુત્ર હોશિયા; મનાશ્શાના અર્ધકુલ પર પદાયાનો પુત્ર યોએ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ગિલયાદમાં વસતાં મનાશ્શાના અર્ધકુલ પર ઝખાર્યાનો પુત્ર યિદ્દો; બિન્યામીનના કુલ પર આબ્નેરનો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અસીએ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દાનના કુલસમૂહ પર યરોહામનો પુત્ર અઝારએલ. તેઓ ઇસ્રાએલનાં કુલોના અધિકારીઓ હ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દાઉદે તેની પ્રજામાંથી 20 વર્ષથી નીચેનાની વસ્તી ગણતરી કરાવી નહોતી, કારણકે યહોવાએ ઇસ્રાએલીઓ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છઠ્ઠા મહિનાની ટૂકડીનો નાયક તકાંઓનો ઇક્કેશનો પુત્ર ઇરા તેના હાથ નીચે 24,000 માણસ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ખ્યા આકાશના તારા જેટલા અગણિત બનાવવાનું વચન આપ્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સરૂયાના પુત્ર યોઆબે વસ્તી ગણતરી શરુ કરી પણ તેણે પૂરી કરી નહોતી. કારણકે ઇસ્રાએલ પર દેવનો રો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તર્યો હતો. અને એટલે તે વસ્તી ગણતરીના આંકડા રાજા દાઉદના રાજ્યના ઇતિહાસમાં નોંધાયા નહો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અદીયેલનો પુત્ર અઝમાવેથ રાજાનો કોઠાર સંભાળતો હતો. ઉઝિઝયાનો પુત્ર યોનાથાન જિલ્લાનાં નગરોન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ામડાંના અને કિલ્લાઓના ભંડાર સંભાળ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કલૂબનો પુત્ર એઝીર્, જેઓ ખેતરમાં કામ કરતાં હતા તેની પર દેખરેખ રાખતો હત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રામાથી શિમઇ દ્રાક્ષારસની વાડીઓ પર દેખરેખ રાખતો હતો; શેફમનો ઝબ્દી દ્રાક્ષારસના ભંડાર પર દેખરે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તો હત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ગદેરનો બઆલ-હાનાન જેતૂનનાં વૃક્ષ અને નીચાણના પ્રદેશમાં થતાં અંજીર પર દેખરેખ રાખતો હતો; યોઆશ તેલ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ંડાર પર દેખરેખ રાખતો હત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સાતમા મહિનાની ટૂકડીનો નાયક એફ્રાઇમના વંશજ પલોનનો હેલેસ હતો જેના હાથ નીચે 24,000 માણસ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શારોનનો શિટાય શારોનના મેદાનમાં ચરતાં ઢોરો પર દેખરેખ રાખતો હતો; શાફાટ તે અદલાયનો પુત્ર હતો, 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ીણોમાં ચરતાં ઢોરો પર દેખરેખ રાખતો હત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ઇશ્માએલી ઓબીલ ઊંટોની સંભાળ રાખતો હતો. મેરોનોથી યેહદયા ગધેડાંની સંભાળ રાખતો હત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હાગ્રી યાઝીઝ ઘેટાંબકરાં સંભાળતો હતો.આ બધા માણસો રાજા દાઉદની મિલકત સંભાળનાર અમલદાર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દાઉદના કાકા યોનાથાન નિપુણ સલાહકાર અને એક લહિયો હતો. હાખ્મોનીના પુત્ર યહીયેલ રાજાના પુત્રોન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અહીથોફેલ રાજાનો સલાહકાર હતો; અને હૂશાય આકીર્ રાજાનો મિ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બનાયાનો પુત્ર યહોયાદા અને અબ્યાથાર હતા. અહીથોફેલના મદદનીશ યોઆબ રાજાના સૈન્યનો સેનાધિપતિ હ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રાજ્યની સેવામાં રોકાયેલા સર્વ ઇસ્રાએલીઓ એટલે કે કુટુંબના વડાઓ, હજાર સૈનિકોના અને સો સૈનિકો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યકો અને અધિકારીઓની સંખ્યા દરેક જૂથમાં 24,000ની હતી. વરસ દરમ્યાન દર મહિને જુદા જુદા જૂથો ફરજ બજાવ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આઠમા મહિનાની ટૂકડીનો નાયક ઝેરાહ સમૂહનો હુશાનો સિબ્બખાય હતો. તેના હાથ નીચે 24,000 માણસ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હેલા મહિનાની ટૂકડીનો 24,000 માણસોના જૂથનો નાયક, ઝાબ્દીએલનો પુત્ર યાશોબઆમ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 પેરેસનો વંશજ હતો. દર વષેર્ પ્રથમ માસની જવાબદારી તેન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બીજા મહિનાની ટૂકડીનો નાયક અહોહીના વંશનો દોદાય હતો. તેના હાથ નીચે 24,000 માણસ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્રીજા મહિનાની ટૂકડીનો નાયક યાજક યહોદાયાનો પુત્ર બનાયા હતો.તેના હાથ નીચે 24,000 માણસ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આ બનાયા 30 શૂરવીરોમાં મુખ્ય હતો. એનો પુત્ર અમીજાબાદ એની ટોળીન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ચોથા મહિનાની ટૂકડીનો નાયક યોઆબનો ભાઇ અસાહેલ હતો. એના પછી એનો પુત્ર ઝબાદ્યા એની જગ્યાએ આવ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 હાથ નીચે 24,000 માણસ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પાંચમા મહિનાની ટૂકડીનો નાયક યિઝાહીનો વંશજ શામ્હૂથ હતો. તેના હાથ નીચે 24,000 માણસ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નવમા મહિનાની ટૂકડીનો નાયક બિન્યામીનનો વંશજ અનાથોથનો અબીએઝેર હતો. તેના હાથ નીચે 24,000 માણસ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દશમા મહિનાની ટૂકડીનો નાયક ઝેરાહના વંશજ નટોફાનો માહરાય હતો.તેના હાથ નીચે 24,000 માણસ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અગિયારમા મહિનાની ટૂકડીનો નાયક એફ્રાઇમ કુલસમૂહનો પિરઆથોનનો બનાયા હતો. તેના હાથ નીચે 24,000 માણસ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બારમા મહિનાની ટૂકડીનો નાયક ઓથ્નીએલનો વંશજ નટોફાનો હેલેદ હતો. તેના હાથ નીચે 24,000 માણસ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2026-09-07T04:54:40Z</dcterms:created>
  <dcterms:modified xsi:type="dcterms:W3CDTF">2026-09-07T04:54:40Z</dcterms:modified>
  <dc:title>૧ કાળવૃત્તાંત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