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 மேக ஸ்தம்பம் காட்ட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ில் நடத்த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மீட்பர்! வல்ல மீட்ப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ாங்கும், இயேசுவே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வின் அந்தகாரம் 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ூட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மேலும் வெற்றி த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ேர்ப்பீர் மோட்சத்தில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 வாழ்த்தல், கீத வாழ்த்த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ென்றும் பாடு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ை காட்டும், மாயெகோவ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ியான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ீனன், அறிவீன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ம் காடுத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ாகாரம் வானாக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 என்னை போஷிய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 தண்ணீர் ஊறும் ஊற்ற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ிறந்து தார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2026-07-30T13:50:15Z</dcterms:created>
  <dcterms:modified xsi:type="dcterms:W3CDTF">2026-07-30T13:50:15Z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