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795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ீப மேக ஸ்தம்பம் காட்ட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ழியில் நடத்துமேன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்ல மீட்பர்! வல்ல மீட்பர்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த் தாங்கும், இயேசுவே.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சாவின் அந்தகாரம் வந்த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மூடும் நேரத்த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வின்மேலும் வெற்றி தந்த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ச் சேர்ப்பீர் மோட்சத்தில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ீத வாழ்த்தல், கீத வாழ்த்தல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க்கென்றும் பாடுவேன்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ாதை காட்டும், மாயெகோவ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தேசியான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லவீனன், அறிவீனன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வ்வுலகம் காடுதான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னாகாரம் வானாகார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ந்து என்னை போஷியும்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ஜீவ தண்ணீர் ஊறும் ஊற்றை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திறந்து தாருமேன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3">
  <a:themeElements>
    <a:clrScheme name="Theme5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2026-09-15T14:14:42Z</dcterms:created>
  <dcterms:modified xsi:type="dcterms:W3CDTF">2026-09-15T14:14:42Z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