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816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ede on ! ride on in majesty !
Hark ! all the tribes hosanna cry !
O Saviour meek, pursue Thy road
With palms and scattered garments strewe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ide on ! . . ride on . . in ma - -jesty ! . .
In low - - ly pomp . . ride on . . to die ! , 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Ride on ! ride on in majesty !
The angel armies of the sky
Look down with sad and wondering eyes.
To see th' approaching Sacrifice,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Ride on ! ride on in majesty !
The last and fiercest strife is nigh;
The Father on His sapphire throne
Awaits His own anointed So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Ride on ! ride on in majesty !
In lowly pomp ride on to die;
Bow Thy meek head to mortal pain,
Then take, O God, Thy power, and
Reig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2026-09-08T11:02:37Z</dcterms:created>
  <dcterms:modified xsi:type="dcterms:W3CDTF">2026-09-08T11:02:37Z</dcterms:modified>
  <dc:title>Hymn : 135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