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் பறக்கும் அம்ப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 தெய்வம் அஞ்சி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ழிகளில் என்னைக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ூதரை அனுப்ப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க் காக்கின்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மானவரின் உ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ைவினில் இருக்கின்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ின் நிழலில் தங்குவ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 ஆனந்தம் ஆனந்த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]1. நீர் எந்தன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கோட்டைய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க்கிற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வில் பயங்கரத்த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2026-07-30T11:21:46Z</dcterms:created>
  <dcterms:modified xsi:type="dcterms:W3CDTF">2026-07-30T11:21:46Z</dcterms:modified>
  <dc:title>துதிப் பாடல்கள் : 785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