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Saviour who would claim 
Entrance to your heart : 
Will you send your Lord away ?---- 
Will you say-----“Depart !  ? 
He will all your trials share, 
He will cleanse you from all s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Tis your Saviour, 'tis your Saviour standing there : 
Haste, and let Him in ! let Him in ! . 
Lest He turn away, let Him i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one like the Saviour knocks 
At the sinner's door ; 
'Tis no stranger that implores,----- 
He has knocked before ; 
He has often sought your heart : 
Shall He cleanse it now from s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ow can you bid Him wait 
Till another day, 
When already Jesus weeps 
At the long delay ? 
'Twas for you that Jesus died, 
And 'tis you He longs to w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2026-09-15T19:16:01Z</dcterms:created>
  <dcterms:modified xsi:type="dcterms:W3CDTF">2026-09-15T19:16:01Z</dcterms:modified>
  <dc:title>Hymn : 446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