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வழிகளை நான் பார்த்து, அவர்களைக் குணமாக்குவேன்; அவர்களை நடத்தி, திரும்பவும் அவர்களுக்கும் அவர்களிலே துக்கப்படுகிறவர்களுக்கும் ஆறுதல் அளிப்ப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ூரமாயிருக்கிறவர்களுக்கும் சமீபமாயிருக்கிறவர்களுக்கும் சமாதானம் சமாதானம் என்று கூறும் உதடுகளின் பலனைச் சிருஷ்டிக்கிறேன், அவர்களைக் குணமாக்குவேன் என்று கர்த்தர் சொல்லு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ூரமாயிருக்கிறவர்களுக்கும் சமீபமாயிருக்கிறவர்களுக்கும் சமாதானம் சமாதானம் என்று கூறும் உதடுகளின் பலனைச் சிருஷ்டிக்கிறேன், அவர்களைக் குணமாக்குவேன் என்று கர்த்தர் சொல்லு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ுன்மார்க்கரோ கொந்தளிக்கும் கடலைப்போலிருக்கிறார்கள்; அது அமர்ந்திருக்கக் கூடாமல், அதின் ஜலங்கள் சேற்றையும் அழுக்கையும் கரையில் ஒதுக்குகிற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ுன்மார்க்கரோ கொந்தளிக்கும் கடலைப்போலிருக்கிறார்கள்; அது அமர்ந்திருக்கக் கூடாமல், அதின் ஜலங்கள் சேற்றையும் அழுக்கையும் கரையில் ஒதுக்குகிற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திமான் மடிந்துபோகிறான், ஒருவரும் அதை மனதில் வைக்கிறதில்லை; புத்திமான்கள் எடுத்துக்கொள்ளப்படுகிறார்கள், ஆனாலும் தீங்குவராததற்குமுன்னே நீதிமான் எடுத்துக்கொள்ளப்படுகிறான் என்பதைச் சிந்திப்பார் இ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திமான் மடிந்துபோகிறான், ஒருவரும் அதை மனதில் வைக்கிறதில்லை; புத்திமான்கள் எடுத்துக்கொள்ளப்படுகிறார்கள், ஆனாலும் தீங்குவராததற்குமுன்னே நீதிமான் எடுத்துக்கொள்ளப்படுகிறான் என்பதைச் சிந்திப்பார் இல்லை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ேர்மையாய் நடந்தார்கள், சமாதானத்துக்குள் பிரவேசித்து தங்கள் படுக்கைகளில் இளைப்பாறுகி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ேர்மையாய் நடந்தார்கள், சமாதானத்துக்குள் பிரவேசித்து தங்கள் படுக்கைகளில் இளைப்பாறுகி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ள்பார்க்கிறவளின் பிள்ளைகளே, விபசாரனுக்கும் வேசிக்கும் பிறந்த சந்ததியாரே, நீங்கள் இங்கே கிட்டிவார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த்தியவாசியும் பரிசுத்தர் என்கிற நாமமுள்ளவருமாகிய மகத்துவமும் உன்னதமுமானவர் சொல்லுகிறார்: உன்னதத்திலும் பரிசுத்த ஸ்தலத்திலும் வாசம்பண்ணுகிற நான், பணிந்தவர்களின் ஆவியை உயிர்ப்பிக்கிறதற்கும், நொறுங்கினவர்களின் இருதயத்தை உயிர்ப்பிக்கிறதற்கும், நொறுங்குண்டு பணிந்த ஆவியுள்ளவர்களிடத்திலும் வாசம்பண்ணுகிற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யாரைப் பரியாசம்பண்ணுகிறீர்கள்? யாருக்கு விரோதமாய் வாயைத் திறந்து, நாக்கை நீட்டுகிறீர்கள்? நீங்கள் துரோகம்பண்ணுகிற பிள்ளைகளும், கள்ளச் சந்ததியாருமல்லவோ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யாரைப் பரியாசம்பண்ணுகிறீர்கள்? யாருக்கு விரோதமாய் வாயைத் திறந்து, நாக்கை நீட்டுகிறீர்கள்? நீங்கள் துரோகம்பண்ணுகிற பிள்ளைகளும், கள்ளச் சந்ததியாருமல்லவோ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பச்சையான சகல மரத்தின்கீழும், விக்கிரக தேவர்களோடே மோகாக்னியில் வெந்து, பள்ளத்தாக்குகளிலே கன்மலை வெடிப்புகளின் கீழ்ப் பிள்ளைகளைக் கொன்றுபோடுகிறவ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பச்சையான சகல மரத்தின்கீழும், விக்கிரக தேவர்களோடே மோகாக்னியில் வெந்து, பள்ளத்தாக்குகளிலே கன்மலை வெடிப்புகளின் கீழ்ப் பிள்ளைகளைக் கொன்றுபோடுகிறவ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ள்ளத்தாக்குகளிலுள்ள வழவழப்பான சிலைகளிடத்தில் உன் பங்கு இருக்கிறது; அவைகள், அவைகளே உன் வீதம்; அவைகளுக்கு நீ பானபலியை வார்த்து, போஜனபலியையும் செலுத்துகிறாய்; இவைகளின்மேல் பிரியப்படுவேனோ?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ள்ளத்தாக்குகளிலுள்ள வழவழப்பான சிலைகளிடத்தில் உன் பங்கு இருக்கிறது; அவைகள், அவைகளே உன் வீதம்; அவைகளுக்கு நீ பானபலியை வார்த்து, போஜனபலியையும் செலுத்துகிறாய்; இவைகளின்மேல் பிரியப்படுவேனோ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ள்ளத்தாக்குகளிலுள்ள வழவழப்பான சிலைகளிடத்தில் உன் பங்கு இருக்கிறது; அவைகள், அவைகளே உன் வீதம்; அவைகளுக்கு நீ பானபலியை வார்த்து, போஜனபலியையும் செலுத்துகிறாய்; இவைகளின்மேல் பிரியப்படுவேனோ?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உயரமும் உன்னதமுமான மலைகளின்மேல் உன் மஞ்சத்தை வைக்கிறாய்; அங்கேயும் பலியிடும்படி ஏறுகிறாய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ுன்மார்க்கருக்குச் சமாதானம் இல்லையென்று என் தேவன் சொல்லுகி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தவுகளுக்கும் நிலைகளுக்கும் பின்னாக உன் ஞாபகக்குறியை வைக்கிறாய்; நீ என்னைவிட்டுப்போய் மற்றவர்களுக்கு உன்னை வெளிப்படுத்தினாய்; ஏறிப்போய் உன் மஞ்சத்தை அகலமாக்கி, அவர்களோடே உடன்படிக்கைபண்ணினாய்; அவர்களுடைய மஞ்சத்தைக் காண்கிற எல்லா இடத்திலும் அதை நேசிக்கிறாய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த்தியவாசியும் பரிசுத்தர் என்கிற நாமமுள்ளவருமாகிய மகத்துவமும் உன்னதமுமானவர் சொல்லுகிறார்: உன்னதத்திலும் பரிசுத்த ஸ்தலத்திலும் வாசம்பண்ணுகிற நான், பணிந்தவர்களின் ஆவியை உயிர்ப்பிக்கிறதற்கும், நொறுங்கினவர்களின் இருதயத்தை உயிர்ப்பிக்கிறதற்கும், நொறுங்குண்டு பணிந்த ஆவியுள்ளவர்களிடத்திலும் வாசம்பண்ணுகிற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தவுகளுக்கும் நிலைகளுக்கும் பின்னாக உன் ஞாபகக்குறியை வைக்கிறாய்; நீ என்னைவிட்டுப்போய் மற்றவர்களுக்கு உன்னை வெளிப்படுத்தினாய்; ஏறிப்போய் உன் மஞ்சத்தை அகலமாக்கி, அவர்களோடே உடன்படிக்கைபண்ணினாய்; அவர்களுடைய மஞ்சத்தைக் காண்கிற எல்லா இடத்திலும் அதை நேசிக்கிறாய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தவுகளுக்கும் நிலைகளுக்கும் பின்னாக உன் ஞாபகக்குறியை வைக்கிறாய்; நீ என்னைவிட்டுப்போய் மற்றவர்களுக்கு உன்னை வெளிப்படுத்தினாய்; ஏறிப்போய் உன் மஞ்சத்தை அகலமாக்கி, அவர்களோடே உடன்படிக்கைபண்ணினாய்; அவர்களுடைய மஞ்சத்தைக் காண்கிற எல்லா இடத்திலும் அதை நேசிக்கிறாய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தவுகளுக்கும் நிலைகளுக்கும் பின்னாக உன் ஞாபகக்குறியை வைக்கிறாய்; நீ என்னைவிட்டுப்போய் மற்றவர்களுக்கு உன்னை வெளிப்படுத்தினாய்; ஏறிப்போய் உன் மஞ்சத்தை அகலமாக்கி, அவர்களோடே உடன்படிக்கைபண்ணினாய்; அவர்களுடைய மஞ்சத்தைக் காண்கிற எல்லா இடத்திலும் அதை நேசிக்கிறாய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தவுகளுக்கும் நிலைகளுக்கும் பின்னாக உன் ஞாபகக்குறியை வைக்கிறாய்; நீ என்னைவிட்டுப்போய் மற்றவர்களுக்கு உன்னை வெளிப்படுத்தினாய்; ஏறிப்போய் உன் மஞ்சத்தை அகலமாக்கி, அவர்களோடே உடன்படிக்கைபண்ணினாய்; அவர்களுடைய மஞ்சத்தைக் காண்கிற எல்லா இடத்திலும் அதை நேசிக்கிறாய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தைலத்தைப் பூசிக்கொண்டு ராஜாவினிடத்தில் போகிறாய்; உன் பரிமளங்களை மிகுதியாக்கி, உன் ஸ்தானாபதிகளைத் தூரத்துக்கு அனுப்பி உன்னைப் பாதாளமட்டும் தாழ்த்துகிறாய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தைலத்தைப் பூசிக்கொண்டு ராஜாவினிடத்தில் போகிறாய்; உன் பரிமளங்களை மிகுதியாக்கி, உன் ஸ்தானாபதிகளைத் தூரத்துக்கு அனுப்பி உன்னைப் பாதாளமட்டும் தாழ்த்துகிறாய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தைலத்தைப் பூசிக்கொண்டு ராஜாவினிடத்தில் போகிறாய்; உன் பரிமளங்களை மிகுதியாக்கி, உன் ஸ்தானாபதிகளைத் தூரத்துக்கு அனுப்பி உன்னைப் பாதாளமட்டும் தாழ்த்துகிறாய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ழிதூரமானதால் உழன்றுபோகிறாய்; அது விருதாவென்று நீ சொல்லுகிறதில்லை; உன் கைபெலத்தைக் கண்டுபிடித்தாய், ஆகையால் நீ ஆயாசப்படவில்லை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ழிதூரமானதால் உழன்றுபோகிறாய்; அது விருதாவென்று நீ சொல்லுகிறதில்லை; உன் கைபெலத்தைக் கண்டுபிடித்தாய், ஆகையால் நீ ஆயாசப்படவில்லை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 யாருக்கு அஞ்சிப் பயப்படுகிறாய், நீ பொய்சொல்லுகிறாயே; நீ என்னை நினையாமலும், உன் மனதிலே வைக்காமலும் போகிறாய்; நான் வெகுகாலம் மவுனமாயிருந்தேன் அல்லவா? ஆகையால் எனக்குப் பயப்படாதிருக்கிறாய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த்தியவாசியும் பரிசுத்தர் என்கிற நாமமுள்ளவருமாகிய மகத்துவமும் உன்னதமுமானவர் சொல்லுகிறார்: உன்னதத்திலும் பரிசுத்த ஸ்தலத்திலும் வாசம்பண்ணுகிற நான், பணிந்தவர்களின் ஆவியை உயிர்ப்பிக்கிறதற்கும், நொறுங்கினவர்களின் இருதயத்தை உயிர்ப்பிக்கிறதற்கும், நொறுங்குண்டு பணிந்த ஆவியுள்ளவர்களிடத்திலும் வாசம்பண்ணுகிற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 யாருக்கு அஞ்சிப் பயப்படுகிறாய், நீ பொய்சொல்லுகிறாயே; நீ என்னை நினையாமலும், உன் மனதிலே வைக்காமலும் போகிறாய்; நான் வெகுகாலம் மவுனமாயிருந்தேன் அல்லவா? ஆகையால் எனக்குப் பயப்படாதிருக்கிறாய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 யாருக்கு அஞ்சிப் பயப்படுகிறாய், நீ பொய்சொல்லுகிறாயே; நீ என்னை நினையாமலும், உன் மனதிலே வைக்காமலும் போகிறாய்; நான் வெகுகாலம் மவுனமாயிருந்தேன் அல்லவா? ஆகையால் எனக்குப் பயப்படாதிருக்கிறாய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நீதியையும் உன் கிரியைகளையும் நான் வெளிப்படுத்துவேன் அவைகள் உனக்கு உதவா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நீதியையும் உன் கிரியைகளையும் நான் வெளிப்படுத்துவேன் அவைகள் உனக்கு உதவா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கூப்பிடும்போது, உன் கணங்கள் உன்னைத் தப்புவிக்கட்டும்; காற்று அவைகளையெல்லாம் பறக்கடித்து மாயை அவைகளைக் கொண்டுபோம்; என்னை நம்பியிருக்கிறவனோ தேசத்தைச் சுதந்தரித்து, என் பரிசுத்த பர்வதத்திலே காணியாட்சிக்காரனாயிருப்ப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கூப்பிடும்போது, உன் கணங்கள் உன்னைத் தப்புவிக்கட்டும்; காற்று அவைகளையெல்லாம் பறக்கடித்து மாயை அவைகளைக் கொண்டுபோம்; என்னை நம்பியிருக்கிறவனோ தேசத்தைச் சுதந்தரித்து, என் பரிசுத்த பர்வதத்திலே காணியாட்சிக்காரனாயிருப்ப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கூப்பிடும்போது, உன் கணங்கள் உன்னைத் தப்புவிக்கட்டும்; காற்று அவைகளையெல்லாம் பறக்கடித்து மாயை அவைகளைக் கொண்டுபோம்; என்னை நம்பியிருக்கிறவனோ தேசத்தைச் சுதந்தரித்து, என் பரிசுத்த பர்வதத்திலே காணியாட்சிக்காரனாயிருப்ப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கூப்பிடும்போது, உன் கணங்கள் உன்னைத் தப்புவிக்கட்டும்; காற்று அவைகளையெல்லாம் பறக்கடித்து மாயை அவைகளைக் கொண்டுபோம்; என்னை நம்பியிருக்கிறவனோ தேசத்தைச் சுதந்தரித்து, என் பரிசுத்த பர்வதத்திலே காணியாட்சிக்காரனாயிருப்ப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ழியை உயர்த்தி உயர்த்தி, அதைச் செம்மைப்படுத்தி, இடறல்களை என் ஜனத்தின் வழியிலிருந்து எடுத்துப்போடுங்கள் என்னப்பட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எப்போதும் வழக்காடமாட்டேன்; நான் என்றைக்கும் கோபமாயிருப்பதுமில்லை; ஏனென்றால், ஆவியும், நான் உண்டுபண்ணின ஆத்துமாக்களும், என் முகத்துக்கு முன்பாகச் சோர்ந்துபோகும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எப்போதும் வழக்காடமாட்டேன்; நான் என்றைக்கும் கோபமாயிருப்பதுமில்லை; ஏனென்றால், ஆவியும், நான் உண்டுபண்ணின ஆத்துமாக்களும், என் முகத்துக்கு முன்பாகச் சோர்ந்துபோகும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அவர்கள் பொருளாசையென்னும் அக்கிரமத்தினிமித்தம் கடுங்கோபமாகி, அவர்களை அடித்தேன்; நான் மறைந்து, கடுங்கோபமாயிருந்தேன், தங்கள் மனம்போனபோக்கிலே மாறுபாடாய் நடந்தார்கள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அவர்கள் பொருளாசையென்னும் அக்கிரமத்தினிமித்தம் கடுங்கோபமாகி, அவர்களை அடித்தேன்; நான் மறைந்து, கடுங்கோபமாயிருந்தேன், தங்கள் மனம்போனபோக்கிலே மாறுபாடாய் நடந்தார்கள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வழிகளை நான் பார்த்து, அவர்களைக் குணமாக்குவேன்; அவர்களை நடத்தி, திரும்பவும் அவர்களுக்கும் அவர்களிலே துக்கப்படுகிறவர்களுக்கும் ஆறுதல் அளிப்ப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96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বিলাপ করে তাদের নেতৃত্ব এবং আরাম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আমি তাদের নতুন শব্দ শেখাব ‘শান্তি|’ আমি আমার কাছের ও দূরের লোকেদের শান্তি দেব| আমি তাদের ক্ষম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দেবো!” প্রভু নিজে নিজেই এই কথা ব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কিন্তু দুষ্ট লোকরা ঠিক একটি রুদ্ধ সমুদ্রের মতো| তারা শান্ত ও শান্তিপ্রিয হতে পারে না| তারা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ুদ্রের মতো রুদ্ধ| এবং সমুদ্রের মতো তারাও কাদাকে আলোড়িত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সব ভালো লোকরা শেষ হয়ে গেছে কিন্তু কেউ লক্ষ্য করেনি| সমস্ত ভাল লোকদের সরিয়ে নেওয়া হয়েছ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কেউ জানে না কেন| এর কারণ হল মন্দ কাজ, যার জন্য ধার্মিক লোকদের সরিয়ে নেওয়া 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কিন্তু শান্তি আসবে| এই লোকরা নিজেদের মৃত্যু শয়্য়ায বিশ্রাম খুঁজে নিতে পারবে| ঈশ্বর যে ভাবে চ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সেই ভাবেই জীবনযাপন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তোমরা, ডাইনির বাচ্ছারা, এখানে এসো| এই যে ব্যাভিচারীর ও গণিকাদের বাচ্ছারা! তোমরা এখানে এস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ঈশ্বর ওপরে, আরো ওপরে| তিনি থাকবেন চিরকাল| তাঁর নাম পবিত্র| ঈশ্বর বলেন, আমি অনেক উঁচু ও পবি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োমরা পাপী ও মিথ্য়েবাদী শিশু| তোমরা আমাকে নিয়ে মজা কর| তোমরা আমাকে মুখ ভেঙাও| আমাকে দেখে জিভ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েঙ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প্রতিটি সবুজ গাছের নীচে তোমরা মূর্ত্তির পূজা করতে চাও| তোমরা শিশুদের হত্যা কর এবং তাদের উত্সর্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 পাথুরে জায়গ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োমরা নদীর মসৃণ পাথরকে পূজা করতে ভালবাস| তোমরা তাদের পূজা করতে তাদের ওপর দ্রাক্ষারস ঢালো| তো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জন্য পশুবলি দাও| কিন্তু তোমরা যা পাবে তা হল শুধু এই পাথরগুলো| তোমরা কি মনে কর এতে আমি সুখী হ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! এইসব আমাকে সুখী করে ন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োমরা প্রতিটি পাহাড় পর্বতে শয়্য়া পেতেছ| যেগুলি হল মূর্ত্তির উপাসনা ক্ষেত্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আমার ঈশ্বর বলেন, “দুষ্ট লোকদের শান্তি নে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োমরা সেখানে গিয়ে শয়্য়া গ্রহণ করে ঐসব মূর্ত্তিগুলোর পূজা করে আমার বিরুদ্ধে পাপ কর| তোমরা ঐ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থানে বাস করলেও যারা দুঃখীত ও বিনীত তাদের সঙ্গেও আমি থাকি| যাদের আত্মা অনিষ্টকারী তাদের আমি নতু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ূর্ত্তিদের ভালোবাসো; ওদের উলঙ্গ দেহ দেখে মজা পাও| তোমরা আমার সঙ্গে থাকলেও এখন তোমরা আমাকে ত্যা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ো ঐ মূর্ত্তিগুলোর কাছে থাকার জন্য| আমাকে স্মরণ করার জন্য যে সব জিনিস তোমাদের সাহায্য করত সে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লুকিয়ে রেখেছো| তোমরা ঐসব জিনিসগুলিকে দরজার পিছনে লুকিয়ে রেখেছ| তারপর তোমরা সেই মূর্ত্তিগুলো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 একটি চুক্তিবদ্ধ হয়েছ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োমাদের মূর্ত্তি মোলেকের জন্য তোমরা তোমাদের প্রসাধনী তেল এবং অন্যান্য জিনিষ ব্যবহার কর য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সুন্দর দেখায়| তোমরা তোমাদের বার্তাবাহকদের দূর দেশে পাঠিয়েছিলে| তোমরা এমনকি তাদের পাতা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ঠিয়েছিলে, এটা তোমাদের মৃত্যুর স্থ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এই সব জিনিসগুলি করতে তুমি কঠোর পরিশ্রম করেছো| কিন্তু তোমরা কখনও ক্লান্ত হওনি, তোমরা নতুন শক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েয়েছো| কারণ তোমরা ঐসব জিনিসগুলিকে উপভোগ করেছিল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োমরা আমাকে স্মরণ করনি, তোমরা আমাকে লক্ষ্য করনি| তাহলে, কার জন্য তোমরা চিন্তায ছিলে? কার ভ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ীবন দেব| যাদের মনে দুঃখ রয়েছে আমি তাদের নতুন জীবন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ীত ছিলে? কেন মিথ্যার আশ্রয় নিয়েছিলে? দেখ, আমি অনেকদিন ধরে শান্ত রয়েছি কিন্তু তুমি আমাকে শ্রদ্ধ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মি তোমাদের বলতে পারতাম তোমাদের ‘ভালকাজ’ ও ‘ধর্মীয় কাজ’ এর বিষয়ে| বলতে পারতাম কিন্তু ঐ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প্রয়োজনী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যখন তোমাদের সাহায্যের দরকার হত তখন তোমরা মূর্ত্তির সামনে, যাদের তোমরা তোমাদের চারপাশে জড়ো করেছ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ন্নাকাটি করতে| তাদের তোমাদের সাহায্য করতে দাও| কিন্তু আমি বলি, বাতাস তাদের অনেক দূরে নিয়ে চ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বে| আকস্মিক বাযুপ্রবাহে তারা সব চলে যাবে দূরে বহুদূরে| কিন্তু আমার প্রতি আস্থাশীল লোকরা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শ্রুতি মতো দেশ পেয়ে যাবে| আমার পবিত্র পর্বত তাদের জন্য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রাস্তা পরিষ্কার করো! রাস্তা পরিষ্কার করো! আমার লোকদের রাস্তা থেকে বাধা সর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আমি চিরকাল যুদ্ধ করব না| সব সময় আমি রুদ্ধ থাকব না| আমি যদি সব সময় রুদ্ধ থাকি তাহলে মানুষ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ত্মা, যে জীবন আমি তাদের দিয়েছি সেটা আমার সামনে মরে যাবে| আমি তাদের তো নতুন জীবন দিয়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এই লোকরা খারাপ কাজ করেছিল বলে আমিই রুদ্ধ হয়েছিলাম| তাই আমি ইস্রায়েলকে শাস্তি দিয়েছিলাম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 আমাকে ত্যাগ করেছিল| সে তার ইচ্ছে মতো যেখানে খুশি চলে গি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ইস্রায়েল কোথায় গিয়েছিল আমি দেখেছি| তাই আমি ইস্রায়েলকে ক্ষমা করব| আমি ইস্রায়েল এবং যারা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2026-08-02T12:22:31Z</dcterms:created>
  <dcterms:modified xsi:type="dcterms:W3CDTF">2026-08-02T12:22:31Z</dcterms:modified>
  <dc:title>ஏசாயா : 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