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soul, tossed on the billows, 
Afar from friendly land, 
Look up to Him who holds thee 
In  the hollow of His han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ollow of His hand ! 
In the hollow of His hand !----
Oh, how safe are all who trust Him, 
In the hollow of His hand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ough raging winds may drive thee 
A wreck upon the strand, 
Still cling to Him who holds thee 
In  the hollow of His han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n strength is spent in toiling, 
And wearily you stand, 
Then rest in Him who holds thee 
In  the hollow of His han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by the swelling Jordan, 
Your feet in sinking sand, 
Remember still He holds thee 
In  the hollow of His hand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And when at last we're gathered 
With all the ransomed band, 
We'll praise our God who holds us 
In  the hollow of His ha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2026-07-09T08:54:09Z</dcterms:created>
  <dcterms:modified xsi:type="dcterms:W3CDTF">2026-07-09T08:54:09Z</dcterms:modified>
  <dc:title>Hymn : 545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