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ுக்கே மகிமை
தெய்வத்திற்கே மகிமை
தேடி வந்து மீட்டவரே 
தினம் உமக்கே மகிமை - என்ன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வாழ்க வாழ்க உம் நாமம் வாழ்க‌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தத்தில் தேவனுக்கே
மகிமை உண்டாகட்டும் - இந்தப்
பூமியிலே சமாதானமும் 
பிரியமும் உண்டாகட்டும் --- ஐ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ெவிகளை நீர் திறந்து விட்டீர்
செய்வோம் உம் சித்தம் - இந்தப்
புவிதனிலே உம் விருப்பம்
பூரணமாகட்டுமே --- ஐ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ளிமையான எங்களையே
என்றும் நினைப்பவரே - எங்கள்
ஒளிமயமே துணையாளரே
உள்ளத்தின் ஆறுதலே --- ஐ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டுகிற அனைவருமே
மகிழ்ந்து களிகூரட்டும் - இன்று
பாடுகிற யாவருமே
பரிசுத்தம் ஆகட்டுமே --- ஐ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ுறை நீக்கும் வல்லவரே
கோடி ஸ்தோத்திரமே - பாவக்
கறை போக்கும் கர்த்தாவே
கல்வாரி நாயகனே --- ஐ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2026-07-09T08:57:34Z</dcterms:created>
  <dcterms:modified xsi:type="dcterms:W3CDTF">2026-07-09T08:57:34Z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