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இரக்கமும் மன உருக்கமும் நீடிய சாந்தமும் மிகுந்த கிருபையும் உள்ளவ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எல்லார்மேலும் தயவுள்ளவர்; அவர் இரக்கங்கள் அவருடைய எல்லாக் கிரியைகளின்மேலும் உள்ள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ாவே, உம்முடைய கிரியைகளெல்லாம் உம்மைத் துதிக்கும்; உம்முடைய பரிசுத்தவான்கள் உம்மை ஸ்தோத்திரிப்ப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புத்திரருக்கு உமது வல்லமையுள்ள செய்கைகளையும், உமது ராஜ்யத்தின் சிறந்த மகிமைப்பிரதாபத்தையும் தெரிவிக்கும்படிக்கு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து ராஜ்யத்தின் மகிமையை அறிவித்து, உமது வல்லமையைக்குறித்துப் பேச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ம்முடைய ராஜ்யம் சதாகாலங்களிலுமுள்ள ராஜ்யம், உம்முடைய ஆளுகை தலைமுறை தலைமுறையாகவுமுள்ள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விழுகிற யாவரையும் தாங்கி மடங்கடிக்கப்பட்ட யாவரையும் தூக்கிவிட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்லா ஜீவன்களின் கண்களும் உம்மை நோக்கிக்கொண்டிருக்கிறது; ஏற்ற வேளையிலே நீர் அவர்களுக்கு ஆகாரங்கொடுக்கிற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ர் உமது கையைத் திறந்து, சகல பிராணிகளின் வாஞ்சையையும் திருப்தியாக்குகிற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தமது வழிகளிலெல்லாம் நீதியுள்ளவரும், தமது கிரியைகளிலெல்லாம் கிருபையுள்ளவருமாயிரு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என் தேவனே, உம்மை உயர்த்தி, உம்முடைய நாமத்தை எப்பொழுதும் என்றென்றைக்கும் ஸ்தோத்திரிப்ப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்மை நோக்கிக் கூப்பிடுகிற யாவருக்கும், உண்மையாய்த் தம்மை நோக்கிக் கூப்பிடுகிற யாவருக்கும், கர்த்தர் சமீபமாயிரு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தமக்குப் பயந்தவர்களுடைய விருப்பத்தின்படி செய்து, அவர்கள் கூப்பிடுதலைக் கேட்டு, அவர்களை இரட்சி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தமக்குப் பயந்தவர்களுடைய விருப்பத்தின்படி செய்து, அவர்கள் கூப்பிடுதலைக் கேட்டு, அவர்களை இரட்சி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தம்மில் அன்புகூருகிற யாவரையும் காப்பாற்றி, துன்மார்க்கர் யாவரையும் அழிப்ப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வாய் கர்த்தரின் துதியைச் சொல்வதாக; மாம்சதேகமுள்ள யாவும் அவருடைய பரிசுத்த நாமத்தை எப்பொழுதும் என்றென்றைக்கும் ஸ்தோத்திரிக்கக்கடவ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 வாய் கர்த்தரின் துதியைச் சொல்வதாக; மாம்சதேகமுள்ள யாவும் அவருடைய பரிசுத்த நாமத்தை எப்பொழுதும் என்றென்றைக்கும் ஸ்தோத்திரிக்கக்கடவ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டோறும் உம்மை ஸ்தோத்திரித்து, எப்பொழுதும் என்றென்றைக்கும் உம்முடைய நாமத்தைத் துதிப்ப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பெரியவரும் மிகவும் புகழப்படத்தக்கவருமாயிருக்கிறார்; அவருடைய மகத்துவம் ஆராய்ந்துமுடியா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லைமுறை தலைமுறையாக உம்முடைய கிரியைகளின் புகழ்ச்சியைச் சொல்லி, உம்முடைய வல்லமையுள்ள செய்கைகளை அறிவிப்ப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சிறந்த மகிமை பிரதாபத்தையும், உம்முடைய அதிசயமான கிரியைகளையுங் குறித்துப் பேச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ங்கள் உம்முடைய பயங்கரமான கிரியைகளின் வல்லமையைச் சொல்லுவார்கள்; உம்முடைய மகத்துவத்தை நான் விவரிப்ப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உமது மிகுந்த தயவை நினைத்து வெளிப்படுத்தி, உமது நீதியைக் கெம்பீரித்துப் பாட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உமது மிகுந்த தயவை நினைத்து வெளிப்படுத்தி, உமது நீதியைக் கெம்பீரித்துப் பாட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is gracious, and full of compassion; slow to anger, and of great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LORD is good to all: and his tender mercies are over all hi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your works shall praise you, O LORD; and your saints shall bless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y shall speak of the glory of your kingdom, and talk of your pow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o make known to the sons of men his mighty acts, and the glorious majesty of his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r kingdom is an everlasting kingdom, and your dominion endures throughout all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LORD upholds all that fall, and raises up all those that be bowed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eyes of all wait upon you; and you give them their food in due 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You open yours hand, and satisfy the desire of every living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LORD is righteous in all his ways, and holy in all hi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will extol you, my God, O king; and I will bless your name for ever and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LORD is nigh unto all them that call upon him, to all that call upon him in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will fulfill the desire of them that fear him: he also will hear their cry, and will s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LORD perserves all them that love him: but all the wicked will he destr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My mouth shall speak the praise of the LORD: and let all flesh bless his holy name for eve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Every day will I bless you; and I will praise your name for ever and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Great is the LORD, and greatly to be praised; and his greatness is unsearch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One generation shall praise your works to another, and shall declare your mighty ac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will speak of the glorious honour of your majesty, and of your wondrou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en shall speak of the might of your terrible acts: and I will declare your grea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y shall abundantly utter the memory of your great goodness, and shall sing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2026-07-18T18:09:01Z</dcterms:created>
  <dcterms:modified xsi:type="dcterms:W3CDTF">2026-07-18T18:09:01Z</dcterms:modified>
  <dc:title>சங்கீதம் : 145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