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ary of wandering long, my sore heart saith ;
“Show me Thy way, O Lord ! teach me Thy path !  
I thought these weary feet straight- 
way would find
All rough and rugged paths left far behi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t as I onward passed, the way grew steep ; 
And black clouds gathered fast, and skies did weep ;
And darkness seemed to hide the 
toilsome road :
Amazed, again I cried,  Thy way, O God ?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 lamp unto my feet  God's Word 
did prove;
A “still, small voice, and sweet, 
spoke thus in love: 
Whoso, through night and day, God's way pursues,
‘Him shall He teach the way that He 
shall choose.'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, since He chose for me this nigged path,
My hand in His shall be with steadfast faith ; 
Each step this darksome night is 
bringing me 
Still nearer to the bright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2026-07-30T13:50:51Z</dcterms:created>
  <dcterms:modified xsi:type="dcterms:W3CDTF">2026-07-30T13:50:51Z</dcterms:modified>
  <dc:title>Hymn : 728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