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4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ுத்திக் கெட்டாத அன்பின் வாரீ, பாரும்,
உம் பாதம் அண்டினோமே, தேவரீர்
விவாகத்தால் இணைக்கும் இருபேரும்
ஒன்றாக வாழும் அன்பை ஈகுவ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ஆ, ஜீவ ஊற்றே, இவரில் உம்நேசம்,
நல் நம்பிக்கையும், நோவு சாவிலும்
உம்பேரில் சாரும், ஊக்க விசுவாசம்
குன்றாத தீரமும் தந்தருள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ூலோகத் துன்பம் இன்பமாக மாற்றி
மெய்ச் சமாதானம் தந்து தேற்றுவீர்;
வாழ்நாளின் ஈற்றில் மோட்ச கரையேற்றி
நிறைந்த ஜீவன், அன்பும் நல்குவ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2026-07-30T22:05:43Z</dcterms:created>
  <dcterms:modified xsi:type="dcterms:W3CDTF">2026-07-30T22:05:43Z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