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இறங்கும்போதன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த்தால் மகிழ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 இதய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ஸ்தலமாகவ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யத்தில் உம்மண்டை சே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ெபம் புகழ்ச்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பலியாக ஏ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ாவியைக் கொ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கம் ஆவி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மாக்கிய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லங்கார வாசல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ல்ல நிலத்தில் விழ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தை பயிர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அவ்வாறே மிக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களைத் த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த்தைக் காக்க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வளிக்கக் கட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ிசுவாசத்தை வ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ல் பலப்பட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க்காலும் தவற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ின்செல்லவ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விலுக்குள் போகிற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வெளிச்சத்தை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வீசும் கர்த்த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ொல்லும், கர்த்தரே, நான் கேட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இப்பாழ் நில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ய்யப்பண்ணும் மன்னா சேர்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தியானத்த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ஜீவ பான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ும் பசிதாகத்தை.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வீட்டின் நன்மை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த்தில் பூ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ே தெய்வ சமூக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 வெளிச்சம், பாக்கிய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ரே, உம்மண்டை வ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ண்டைக்கு வார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2026-07-30T15:32:16Z</dcterms:created>
  <dcterms:modified xsi:type="dcterms:W3CDTF">2026-07-30T15:32:16Z</dcterms:modified>
  <dc:title>துதிப் பாடல்கள் : 114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