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31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இறங்கும்போதன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த்தால் மகிழுவ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ுட இதய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 ஸ்தலமாகவ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யத்தில் உம்மண்டை சே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ஜெபம் புகழ்ச்ச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 பலியாக ஏற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ாவியைக் கொ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கம் ஆவி யாவ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த்தமாக்கியருள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லங்கார வாசல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ல்ல நிலத்தில் விழு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தை பயிரா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ும் அவ்வாறே மிகு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ிகளைத் தர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சனத்தைக் காக்க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ஈவளிக்கக் கடவ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விசுவாசத்தை விட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ல் பலப்பட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க்காலும் தவற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ான் பின்செல்லவ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விலுக்குள் போகிற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ெய்வெளிச்சத்தை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ில் வீசும் கர்த்தர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சொல்லும், கர்த்தரே, நான் கேட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இப்பாழ் நிலத்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ய்யப்பண்ணும் மன்னா சேர்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தியானத்துட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ரும் ஜீவ பான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ரும் பசிதாகத்தை.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 வீட்டின் நன்மைய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த்தில் பூர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ங்கே தெய்வ சமூக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ெய் வெளிச்சம், பாக்கிய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ர்த்தரே, உம்மண்டை வ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ண்டைக்கு வாரும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2026-09-15T18:27:15Z</dcterms:created>
  <dcterms:modified xsi:type="dcterms:W3CDTF">2026-09-15T18:27:15Z</dcterms:modified>
  <dc:title>துதிப் பாடல்கள் : 114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