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presProps" Target="presProps.xml"/>
  <Relationship Id="rId97" Type="http://schemas.openxmlformats.org/officeDocument/2006/relationships/viewProps" Target="viewProps.xml"/>
  <Relationship Id="rId9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: தேவனுடைய வசனத்தைக் கேட்டு, அதின்படி செய்கிறவர்களே எனக்குத் தாயும் எனக்குச் சகோதரருமாயிருக்கிறார்கள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ஒருநாள் அவர் தமது சீஷரோடுங்கூடப் படவில் எறி: கடலின் அக்கரைக்குப் போவோம் வாருங்கள் என்றார்; அப்படியே புறப்பட்டுப் 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ஒருநாள் அவர் தமது சீஷரோடுங்கூடப் படவில் எறி: கடலின் அக்கரைக்குப் போவோம் வாருங்கள் என்றார்; அப்படியே புறப்பட்டுப் 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டவு ஓடுகையில் அவர் நித்திரையாயிருந்தார். அப்பொழுது கடலிலே சுழல்காற்றுண்டானதால், அவர்கள் மோசமடையத்தக்கதாய்ப் படவு ஜலத்தினால் நிறை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டவு ஓடுகையில் அவர் நித்திரையாயிருந்தார். அப்பொழுது கடலிலே சுழல்காற்றுண்டானதால், அவர்கள் மோசமடையத்தக்கதாய்ப் படவு ஜலத்தினால் நிறை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அவரிடத்தில் வந்து, ஐயரே, ஐயரே, மடிந்துபோகிறோம் என்று அவரை எழுப்பினார்கள்; அவர் எழுந்து, காற்றையும் ஜலத்தின் கொந்தளிப்பையும் அதட்டினார்; உடனே அவைகள் நின்றுபோய், அமைதலுண்டா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அவரிடத்தில் வந்து, ஐயரே, ஐயரே, மடிந்துபோகிறோம் என்று அவரை எழுப்பினார்கள்; அவர் எழுந்து, காற்றையும் ஜலத்தின் கொந்தளிப்பையும் அதட்டினார்; உடனே அவைகள் நின்றுபோய், அமைதலுண்டா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 அவர்களை நோக்கி: உங்கள் விசுவாசம் எங்கே என்றார். அவர்கள் பயந்து ஆச்சரியப்பட்டு: இவர் யாரோ, காற்றுக்கும் ஜலத்துக்கும் கட்டளையிடுகிறார், அவைகளும் இவருக்குக் கீழ்ப்படிகிறதே என்று ஒருவரோடொருவர் சொல்லிக்கொண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 அவர்களை நோக்கி: உங்கள் விசுவாசம் எங்கே என்றார். அவர்கள் பயந்து ஆச்சரியப்பட்டு: இவர் யாரோ, காற்றுக்கும் ஜலத்துக்கும் கட்டளையிடுகிறார், அவைகளும் இவருக்குக் கீழ்ப்படிகிறதே என்று ஒருவரோடொருவர் சொல்லிக்கொண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கலிலேயாவுக்கு எதிரான கதரேனருடைய நாட்டில் சேர்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ும் விளக்கைக் கொளுத்தி, அதை ஒரு பாத்திரத்தினாலே மூடவுமாட்டான், கட்டிலின்கீழே வைக்கவுமாட்டான்; உள்ளே பிரவேசிக்கிறவர்கள் அதின் வெளிச்சத்தைக் காணும்படிக்கு அதை விளக்குத்தண்டின்மேல் வைப்ப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கரையிலிறங்கினபோது, நெடுநாளாய்ப் பிசாசுகள் பிடித்தவனும் வஸ்திரந்தரியாதவனும், வீட்டில் தங்காமல் பிரேதக் கல்லறைகளிலே தங்கினவனுமாயிருந்த அந்தப் பட்டணத்து மனுஷன் ஒருவன் அவருக்கு எதிராக வந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கரையிலிறங்கினபோது, நெடுநாளாய்ப் பிசாசுகள் பிடித்தவனும் வஸ்திரந்தரியாதவனும், வீட்டில் தங்காமல் பிரேதக் கல்லறைகளிலே தங்கினவனுமாயிருந்த அந்தப் பட்டணத்து மனுஷன் ஒருவன் அவருக்கு எதிராக வ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் இயேசுவைக் கண்டபோது கூக்குரலிட்டு, அவருக்கு முன்பாகவிழுந்து: இயேசுவே, உன்னதமான தேவனுடைய குமாரனே, எனக்கும் உமக்கும் என்ன? என்னை வேதனைப்படுத்தாதபடிக்கு உம்மை வேண்டிக்கொள்ளுகிறேன் என்று மகா சத்தத்தோடே சொன்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் இயேசுவைக் கண்டபோது கூக்குரலிட்டு, அவருக்கு முன்பாகவிழுந்து: இயேசுவே, உன்னதமான தேவனுடைய குமாரனே, எனக்கும் உமக்கும் என்ன? என்னை வேதனைப்படுத்தாதபடிக்கு உம்மை வேண்டிக்கொள்ளுகிறேன் என்று மகா சத்தத்தோடே சொன்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த அசுத்த ஆவி அவனை விட்டுப்போகும்படி இயேசு கட்டளையிட்டபடியினாலே அப்படிச் சொன்னான். அந்த அசுத்த ஆவி வெகுகாலமாய் அவனைப் பிடித்திருந்தது; அவன் சங்கிலிகளினாலும் விலங்குகளினாலும் கட்டுண்டு காவல்பண்ணப்பட்டிருந்தும் கட்டுகளை முறித்துப்போட்டுப் பிசாசினால் வனாந்தரங்களுக்குத் துரத்தப்பட்டி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த அசுத்த ஆவி அவனை விட்டுப்போகும்படி இயேசு கட்டளையிட்டபடியினாலே அப்படிச் சொன்னான். அந்த அசுத்த ஆவி வெகுகாலமாய் அவனைப் பிடித்திருந்தது; அவன் சங்கிலிகளினாலும் விலங்குகளினாலும் கட்டுண்டு காவல்பண்ணப்பட்டிருந்தும் கட்டுகளை முறித்துப்போட்டுப் பிசாசினால் வனாந்தரங்களுக்குத் துரத்தப்பட்ட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த அசுத்த ஆவி அவனை விட்டுப்போகும்படி இயேசு கட்டளையிட்டபடியினாலே அப்படிச் சொன்னான். அந்த அசுத்த ஆவி வெகுகாலமாய் அவனைப் பிடித்திருந்தது; அவன் சங்கிலிகளினாலும் விலங்குகளினாலும் கட்டுண்டு காவல்பண்ணப்பட்டிருந்தும் கட்டுகளை முறித்துப்போட்டுப் பிசாசினால் வனாந்தரங்களுக்குத் துரத்தப்பட்டிரு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அவனை நோக்கி: உன் பேர் என்னவென்று கேட்டார்; அதற்கு அவன்: லேகியோன் என்றான்; அநேகம் பிசாசுகள் அவனுக்குள் புகுந்திருந்தபடியால் அந்தப் பேரைச் சொன்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அவனை நோக்கி: உன் பேர் என்னவென்று கேட்டார்; அதற்கு அவன்: லேகியோன் என்றான்; அநேகம் பிசாசுகள் அவனுக்குள் புகுந்திருந்தபடியால் அந்தப் பேரைச் சொன்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ங்களைப் பாதாளத்திலே போகக் கட்டளையிடாதபடிக்கு அவைகள் அவரை வேண்டிக்கொண்டன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ும் விளக்கைக் கொளுத்தி, அதை ஒரு பாத்திரத்தினாலே மூடவுமாட்டான், கட்டிலின்கீழே வைக்கவுமாட்டான்; உள்ளே பிரவேசிக்கிறவர்கள் அதின் வெளிச்சத்தைக் காணும்படிக்கு அதை விளக்குத்தண்டின்மேல் வைப்ப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்விடத்தில் அநேகம் பன்றிகள் கூட்டமாய் மலையிலே மேய்ந்துகொண்டிருந்தது. அந்தப் பன்றிகளுக்குள்ளே போகும்படி தங்களுக்கு உத்தரவுகொடுக்கவேண்டும் என்று அவரை வேண்டிக்கொண்டன; அவைகளுக்கு உத்தரவுகொடுத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்விடத்தில் அநேகம் பன்றிகள் கூட்டமாய் மலையிலே மேய்ந்துகொண்டிருந்தது. அந்தப் பன்றிகளுக்குள்ளே போகும்படி தங்களுக்கு உத்தரவுகொடுக்கவேண்டும் என்று அவரை வேண்டிக்கொண்டன; அவைகளுக்கு உத்தரவுகொடுத்த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பிசாசுகள் அந்த மனுஷனை விட்டு நீங்கி, பன்றிகளுக்குள் புகுந்தன; அப்பொழுது அந்தப் பன்றிக்கூட்டம் உயர்ந்த மேட்டிலிருந்து கடலிலே பாய்ந்து, அமிழ்ந்து, மாண்ட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பிசாசுகள் அந்த மனுஷனை விட்டு நீங்கி, பன்றிகளுக்குள் புகுந்தன; அப்பொழுது அந்தப் பன்றிக்கூட்டம் உயர்ந்த மேட்டிலிருந்து கடலிலே பாய்ந்து, அமிழ்ந்து, மாண்ட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ைகளை மேய்த்தவர்கள் சம்பவித்ததைக் கண்டு, ஓடிப்போய், பட்டணத்திலும் சுற்றுப்புறங்களிலும் அறிவி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, சம்பவித்ததைப் பார்க்கும்படி ஜனங்கள் புறப்பட்டு, இயேசுவினிடத்தில் வந்து, பிசாசுகள் விட்டுப்போன மனுஷன் வஸ்திரந்தரித்து இயேசுவின் பாதத்தருகே உட்கார்ந்து புத்திதெளிந்திருக்கிறதைக் கண்டு, பய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, சம்பவித்ததைப் பார்க்கும்படி ஜனங்கள் புறப்பட்டு, இயேசுவினிடத்தில் வந்து, பிசாசுகள் விட்டுப்போன மனுஷன் வஸ்திரந்தரித்து இயேசுவின் பாதத்தருகே உட்கார்ந்து புத்திதெளிந்திருக்கிறதைக் கண்டு, பய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சாசுகள் பிடித்திருந்தவன் சொஸ்தமாக்கப்ட்டதைக் கண்டவர்களும் அதை அவர்களுக்கு அறிவித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கதரேனருடைய சுற்றுப்புறத்திலுள்ள திரளான ஜனங்களெல்லாரும் மிகவும் பயமடைந்தபடியினாலே, தங்களை விட்டுப் போகும்படி அவரை வேண்டிக்கொண்டார்கள். அந்தப்படி அவர் படவில் ஏறி, திரும்பிப்போ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கதரேனருடைய சுற்றுப்புறத்திலுள்ள திரளான ஜனங்களெல்லாரும் மிகவும் பயமடைந்தபடியினாலே, தங்களை விட்டுப் போகும்படி அவரை வேண்டிக்கொண்டார்கள். அந்தப்படி அவர் படவில் ஏறி, திரும்பிப்போ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ெளியரங்கமாகாத இரகசியமுமில்லை, அறியப்பட்டு வெளிக்குவராத மறைபொருளுமி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அவர் பட்டணங்கள்தோறும் கிராமங்கள் தோறும் பிரயாணம்பண்ணி, தேவனுடைய ராஜ்யத்திற்குரிய நற்செய்தியைக் கூறிப் பிரசங்கித்துவந்தார். பன்னிருவரும் அவருடனேகூட இரு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அவர் பட்டணங்கள்தோறும் கிராமங்கள் தோறும் பிரயாணம்பண்ணி, தேவனுடைய ராஜ்யத்திற்குரிய நற்செய்தியைக் கூறிப் பிரசங்கித்துவந்தார். பன்னிருவரும் அவருடனேகூட இரு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பொல்லாத ஆவிகளையும் வியாதிகளையும் நீக்கிக் குணமாக்கின சில ஸ்திரீகளும், ஏழு பிசாசுகள் நீங்கின மகதலேனாள் என்னப்பட்ட மரியாள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பொல்லாத ஆவிகளையும் வியாதிகளையும் நீக்கிக் குணமாக்கின சில ஸ்திரீகளும், ஏழு பிசாசுகள் நீங்கின மகதலேனாள் என்னப்பட்ட மரியாளும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ரோதின் காரியக்காரனான கூசாவின் மனைவியாகிய யோவன்னாளும், சூசன்னாளும், தங்கள் ஆஸ்திகளால் அவருக்கு ஊழியஞ்செய்துகொண்டுவந்த மற்ற அநேகம் ஸ்திரீகளும் அவருடனே இருந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ரோதின் காரியக்காரனான கூசாவின் மனைவியாகிய யோவன்னாளும், சூசன்னாளும், தங்கள் ஆஸ்திகளால் அவருக்கு ஊழியஞ்செய்துகொண்டுவந்த மற்ற அநேகம் ஸ்திரீகளும் அவருடனே இரு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கல பட்டணங்களிலுமிருந்து திரளான ஜனங்கள் அவரிடத்தில் வந்து கூடினபோது. அவர் உவமையாகச் சொன்னது: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தைக்கிறவன் ஒருவன் விதையை விதைக்கப் புறப்பட்டான்; அவன் விதைக்கையில் சில விதை வழியருகே விழுந்து மிதியுண்டது, ஆகாயத்துப்பறவைகள் வந்து அதைப் பட்சித்துப்போட்ட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தைக்கிறவன் ஒருவன் விதையை விதைக்கப் புறப்பட்டான்; அவன் விதைக்கையில் சில விதை வழியருகே விழுந்து மிதியுண்டது, ஆகாயத்துப்பறவைகள் வந்து அதைப் பட்சித்துப்போட்ட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ில விதை கற்பாறையின்மேல் விழுந்தது; அது முளைத்தபின் அதற்கு ஈரமில்லாததினால் உலர்ந்துபோயிற்ற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லால் நீங்கள் கேட்கிற விதத்தைக்குறித்துக் கவனியுங்கள்; உள்ளவனெவனோ அவனுக்குக் கொடுக்கப்படும்; இல்லாதவனெவனோ அவன் தனக்குண்டென்று நினைக்கிறதும் அவனிடத்திலிருந்து எடுத்துக்கொள்ளப்படும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 விதை முள்ளுள்ள இடங்களில் விழுந்தது; முள் கூட வளர்ந்து, அதை நெருக்கிப்போட்ட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ிசாசுகள் நீங்கின மனுஷன் அவருடனே கூட இருக்கும்படி உத்தரவு கேட்ட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ிசாசுகள் நீங்கின மனுஷன் அவருடனே கூட இருக்கும்படி உத்தரவு கேட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 விதை நல்ல நிலத்தில் விழுந்தது, அது முளைத்து, ஒன்று நூறாகப் பலன் கொடுத்தது என்றார். இவைகளைச் சொல்லி, கேட்கிறதற்குக் காதுள்ளவன் கேட்கக்கடவன் என்று சத்தமிட்டுக் கூறின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 விதை நல்ல நிலத்தில் விழுந்தது, அது முளைத்து, ஒன்று நூறாகப் பலன் கொடுத்தது என்றார். இவைகளைச் சொல்லி, கேட்கிறதற்குக் காதுள்ளவன் கேட்கக்கடவன் என்று சத்தமிட்டுக் கூறின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ருடைய சீஷர்கள், இந்த உவமையின் கருத்து என்னவென்று அவரிடத்தில் கேட்ட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தேவனுடைய ராஜ்யத்தின் இரகசியங்களை அறியும்படி உங்களுக்கு அருளப்பட்டது; மற்றவர்களுக்கோ, அவர்கள் கண்டும் காணாதவர்களாகவும், கேட்டும் உணராதவர்களாகவும் இருக்கத்தக்கதாக, அவைகள் உவமைகளாகச் சொல்லப்படுகிற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தேவனுடைய ராஜ்யத்தின் இரகசியங்களை அறியும்படி உங்களுக்கு அருளப்பட்டது; மற்றவர்களுக்கோ, அவர்கள் கண்டும் காணாதவர்களாகவும், கேட்டும் உணராதவர்களாகவும் இருக்கத்தக்கதாக, அவைகள் உவமைகளாகச் சொல்லப்படுகிற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உவமையின் கருத்தாவது: விதை தேவனுடைய வசன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ழியருகே விதைக்கப்பட்டவர்கள் வசனத்தைக் கேட்கிறவர்களாயிருக்கிறார்கள்; அவர்கள் விசுவாசித்து இரட்சிக்கப்படாதபடிக்குப் பிசாசானவன் வந்து, அவ்வசனத்தை அவர்கள் இருதயத்திலிருந்து எடுத்துப்போடுகி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லால் நீங்கள் கேட்கிற விதத்தைக்குறித்துக் கவனியுங்கள்; உள்ளவனெவனோ அவனுக்குக் கொடுக்கப்படும்; இல்லாதவனெவனோ அவன் தனக்குண்டென்று நினைக்கிறதும் அவனிடத்திலிருந்து எடுத்துக்கொள்ளப்படும்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ழியருகே விதைக்கப்பட்டவர்கள் வசனத்தைக் கேட்கிறவர்களாயிருக்கிறார்கள்; அவர்கள் விசுவாசித்து இரட்சிக்கப்படாதபடிக்குப் பிசாசானவன் வந்து, அவ்வசனத்தை அவர்கள் இருதயத்திலிருந்து எடுத்துப்போடுகி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ற்பாறையின்மேல் விதைக்கப்பட்டவர்கள் கேட்கும்போது சந்தோஷத்துடனே வசனத்தை ஏற்றுக்கொள்ளுகிறார்கள்; ஆயினும் தங்களுக்குள்ளே வேர்கொள்ளாதபடியினாலே, கொஞ்சக்காலமாத்திரம் விசுவாசித்து, சோதனைகாலத்தில் பின்வாங்கிப்போகி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ற்பாறையின்மேல் விதைக்கப்பட்டவர்கள் கேட்கும்போது சந்தோஷத்துடனே வசனத்தை ஏற்றுக்கொள்ளுகிறார்கள்; ஆயினும் தங்களுக்குள்ளே வேர்கொள்ளாதபடியினாலே, கொஞ்சக்காலமாத்திரம் விசுவாசித்து, சோதனைகாலத்தில் பின்வாங்கிப்போகிற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ுள்ளுள்ள இடங்களில் விதைக்கப்பட்டவர்கள் வசனத்தைக் கேட்கிறவர்களாயிருக்கிறார்கள்; கேட்டவுடனே போய், பிரபஞ்சத்திற்குரிய கவலைகளினாலும் ஐசுவரியத்தினாலும் சிற்றின்பங்களினாலும் நெருக்கப்பட்டு, பலன்கொடாதிருக்கிற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ுள்ளுள்ள இடங்களில் விதைக்கப்பட்டவர்கள் வசனத்தைக் கேட்கிறவர்களாயிருக்கிறார்கள்; கேட்டவுடனே போய், பிரபஞ்சத்திற்குரிய கவலைகளினாலும் ஐசுவரியத்தினாலும் சிற்றின்பங்களினாலும் நெருக்கப்பட்டு, பலன்கொடாதிருக்கி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ல்ல நிலத்தில் விதைக்கப்பட்டவர்கள் வசனத்தைக் கேட்டு, அதை உண்மையும் நன்மையுமான இருதயத்திலே காத்துப் பொறுமையுடனே பலன் கொடுக்கிறவர்களாயிருக்கி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ல்ல நிலத்தில் விதைக்கப்பட்டவர்கள் வசனத்தைக் கேட்டு, அதை உண்மையும் நன்மையுமான இருதயத்திலே காத்துப் பொறுமையுடனே பலன் கொடுக்கிறவர்களாயிருக்கிற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 அவனை நோக்கி: நீ உன் வீட்டுக்குத் திரும்பிப்போய், தேவன் உனக்குச் செய்தவைகளையெல்லாம் அறிவி என்று சொல்லி, அவனை அனுப்பிவிட்டார். அந்தப்படி அவன் போய், இயேசு தனக்குச் செய்தவைகளையெல்லாம் பட்டணத்தில் எங்கும் பிரசித்தப்படுத்தின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 அவனை நோக்கி: நீ உன் வீட்டுக்குத் திரும்பிப்போய், தேவன் உனக்குச் செய்தவைகளையெல்லாம் அறிவி என்று சொல்லி, அவனை அனுப்பிவிட்டார். அந்தப்படி அவன் போய், இயேசு தனக்குச் செய்தவைகளையெல்லாம் பட்டணத்தில் எங்கும் பிரசித்தப்படுத்தின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யேசு திரும்பி வந்தபோது, ஜனங்களெல்லாரும் அவருக்காகக் காத்திருந்தபடியால் அவரைச் சந்தோஷமாய் ஏற்றுக்கொண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ருடைய தாயாரும் சகோதரரும் அவரிடத்தில் வந்தார்கள்; ஜனக்கூட்டத்தினாலே அவரண்டையில் அவர்கள் சேரக்கூடாதிருந்தத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ஜெபஆலயத்தலைவனாகிய யவீரு என்னும் பேருள்ள ஒருவன் வந்து. இயேசுவின் பாதத்தில் விழுந்து பன்னிரண்டு வயதுள்ள தன்னுடைய ஒரே குமாரத்தி மரண அவஸ்தையாயிருந்தபடியால்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ஜெபஆலயத்தலைவனாகிய யவீரு என்னும் பேருள்ள ஒருவன் வந்து. இயேசுவின் பாதத்தில் விழுந்து பன்னிரண்டு வயதுள்ள தன்னுடைய ஒரே குமாரத்தி மரண அவஸ்தையாயிருந்தபடியால்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ன் வீட்டிற்கு வரும்படி அவரை வேண்டிக்கொண்டான். அவர் போகையில் திரளான ஜனங்கள் அவரை நெருக்கின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ன் வீட்டிற்கு வரும்படி அவரை வேண்டிக்கொண்டான். அவர் போகையில் திரளான ஜனங்கள் அவரை நெருக்கின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பன்னிரண்டு வருஷமாய்ப் பெரும்பாடுள்ளவளாயிருந்து, தன் ஆஸ்திகளையெல்லாம் வைத்தியர்களுக்குச் செலவழித்தும், ஒருவனாலும் சொஸ்தமாக்கப்படாதிருந்த ஒரு ஸ்திரீ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பன்னிரண்டு வருஷமாய்ப் பெரும்பாடுள்ளவளாயிருந்து, தன் ஆஸ்திகளையெல்லாம் வைத்தியர்களுக்குச் செலவழித்தும், ஒருவனாலும் சொஸ்தமாக்கப்படாதிருந்த ஒரு ஸ்திரீ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ுக்குப் பின்னாக வந்து, அவருடைய வஸ்திரத்தின் ஓரத்தைத் தொட்டாள்; உடனே அவளுடைய பெரும்பாடு நின்றுபோயிற்று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இயேசு: என்னைத் தொட்டது யார் என்று கேட்டார். எங்களுக்குத் தெரியாதென்று எல்லாரும் சொன்னபோது, பேதுருவும் அவனுடனே கூட இருந்தவர்களும்: ஐயரே, திரளான ஜனங்கள் உம்மைச் சூழ்ந்து நெருக்கிக்கொண்டிருக்கிறார்களே, என்னைத் தொட்டது யார் என்று எப்படிக் கேட்கிறீர் என்ற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இயேசு: என்னைத் தொட்டது யார் என்று கேட்டார். எங்களுக்குத் தெரியாதென்று எல்லாரும் சொன்னபோது, பேதுருவும் அவனுடனே கூட இருந்தவர்களும்: ஐயரே, திரளான ஜனங்கள் உம்மைச் சூழ்ந்து நெருக்கிக்கொண்டிருக்கிறார்களே, என்னைத் தொட்டது யார் என்று எப்படிக் கேட்கிறீர் என்ற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இயேசு: என்னிலிருந்து வல்லமை புறப்பட்டதை அறிந்திருக்கிறேன்; ஆதலால் ஒருவர் என்னைத் தொட்டதுண்டு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: உம்முடைய தாயாரும் உம்முடைய சகோதரரும் உம்மைப் பார்க்கவேண்டுமென்று வெளியே நிற்கிறார்கள் என்று அவருக்கு அறிவித்த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இயேசு: என்னிலிருந்து வல்லமை புறப்பட்டதை அறிந்திருக்கிறேன்; ஆதலால் ஒருவர் என்னைத் தொட்டதுண்டு என்றா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அந்த ஸ்திரீ தான் மறைந்திருக்கவில்லையென்று கண்டு, நடுங்கிவந்து, அவர் முன்பாக விழுந்து, தான் அவரைத் தொட்டகாரணத்தையும் உடனே தான் சொஸ்தமானதையும் எல்லா ஜனங்களுக்கும் முன்பாக அவருக்கு அறிவித்தா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அந்த ஸ்திரீ தான் மறைந்திருக்கவில்லையென்று கண்டு, நடுங்கிவந்து, அவர் முன்பாக விழுந்து, தான் அவரைத் தொட்டகாரணத்தையும் உடனே தான் சொஸ்தமானதையும் எல்லா ஜனங்களுக்கும் முன்பாக அவருக்கு அறிவித்தா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் அவளைப் பார்த்து: மகளே, திடன்கொள், உன் விசுவாசம் உன்னை இரட்சித்தது, சமாதானத்தோடே போ என்றா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ர் இப்படிப் பேசிக்கொண்டிருக்கையில், ஜெபஆலயத்தலைவனுடைய வீட்டிலிருந்து ஒருவன் வந்து, அவனை நோக்கி: உம்முடைய குமாரத்தி மரித்துப்போனாள், போதகரை வருத்தப்படுத்த வேண்டாம் என்றா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ர் இப்படிப் பேசிக்கொண்டிருக்கையில், ஜெபஆலயத்தலைவனுடைய வீட்டிலிருந்து ஒருவன் வந்து, அவனை நோக்கி: உம்முடைய குமாரத்தி மரித்துப்போனாள், போதகரை வருத்தப்படுத்த வேண்டாம் என்றா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யேசு அதைக் கேட்டு: பயப்படாதே; விசுவாசமுள்ளவனாயிரு, அப்பொழுது அவள் இரட்சிக்கப்படுவாள் என்றார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ர் வீட்டில் வந்தபோது, பேதுருவையும் யாக்கோபையும் யோவானையும் பெண்ணின் தகப்பனையும் தாயையும் தவிர வேறொருவரையும் உள்ளே வரவொட்டாமல்,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ர் வீட்டில் வந்தபோது, பேதுருவையும் யாக்கோபையும் யோவானையும் பெண்ணின் தகப்பனையும் தாயையும் தவிர வேறொருவரையும் உள்ளே வரவொட்டாமல்,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எல்லாரும் அழுது அவளைக்குறித்துத் துக்கங்கொண்டாடுகிறதைக் கண்டு: அழாதேயுங்கள், அவள் மரித்துப்போகவில்லை, நித்திரையாயிருக்கிறாள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: தேவனுடைய வசனத்தைக் கேட்டு, அதின்படி செய்கிறவர்களே எனக்குத் தாயும் எனக்குச் சகோதரருமாயிருக்கிறார்கள் என்றா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வள் மரித்துப்போனாளென்று அவர்கள் அறிந்ததினால், அவரைப் பார்த்து நகைத்த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எல்லாரையும் அவர் வெளியே போகப்பண்ணி, அவளுடைய கையைப்பிடித்து: பிள்ளையே எழுந்திரு என்றார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ப்பொழுது அவள் உயிர் திரும்ப வந்தது, உடனே அவள் எழுந்திருந்தாள்; அவளுக்கு ஆகாரங்கொடுக்கக் கட்டளையிட்டார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வள் தாய்தகப்பன்மார் ஆச்சரியப்பட்டார்கள். அப்பொழுது நடந்ததை ஒருவருக்கும் சொல்லாமலிருக்கும்படி அவர்களுக்குக் கட்டளையிட்ட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3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नत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फिर एक दिन वह और उसके चेले नाव पर चढ़े, और उस ने उन से कहा; कि आओ, झील के पार चलें: सो उन्हों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व खोल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पर जब नाव चल रही थी, तो वह सो गया: और झील पर आन्धी आई, और नाव पानी से भरने लगी और वे जोखिम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उन्होंने पास आकर उसे जगाया, और कहा; हे स्वामी! स्वामी! हम नाश हुए जाते हैं: तब उस ने उठ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न्धी को और पानी की लहरों को डांटा और वे थम गए, और चैन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उस ने उन से कहा; तुम्हारा विश्वास कहां था? पर वे डर गए, और अचम्भित होकर आपस में कहने लगे,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ौन है जो आन्धी और पानी को भी आज्ञा देता है, और वे उस की मानत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फिर वे गिरासेनियों के देश में पहुंचे, जो उस पार गलील के साम्हने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ोई दीया बार के बरतन से नहीं छिपाता, और न खाट के नीचे रखता है, परन्तु दीवट पर रखता है, कि भीत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जब वह किनारे पर उतरा, तो उस नगर का एक मनुष्य उसे मिला, जिस में दुष्टात्माएं थीं और बहुत दिनो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कपड़े पहिनता था और न घर में रहता था वरन कब्रों में रहा कर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वह यीशु को देखकर चिल्लाया, और उसके साम्हने गिरकर ऊंचे शब्द से कहा; हे परम प्रधान परमेश्व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यीशु, मुझे तुझ से क्या काम! मैं तेरी बिनती करता हूं, मुझे पीड़ा न द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क्योंकि वह उस अशुद्ध आत्मा को उस मनुष्य में से निकलने की आज्ञा दे रहा था, इसलिये कि वह उस पर ब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र प्रबल होती थी; और यद्यपि लोग उसे सांकलों और बेडिय़ों से बांधते थे, तौभी वह बन्धनों को तोड़ डाल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, और दुष्टात्मा उसे जंगल में भगाये फिरत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यीशु ने उस से पूछा; तेरा क्या नाम है? उसने कहा, सेना; क्योंकि बहुत दुष्टात्माएं उसमें पैठ ग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उन्होंने उस से बिनती की, कि हमें अथाह गड़हे में जाने की आज्ञा न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ने वाले प्रकाश पां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वहां पहाड़ पर सूअरों का एक बड़ा झुण्ड चर रहा था, सो उन्होंने उस से बिनती की, कि हमें उन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ैठने दे, सो उस ने उन्हें जाने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तब दुष्टात्माएं उस मनुष्य से निकल कर सूअरों में गईं और वह झुण्ड कड़ाडे पर से झपटकर झील में 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िरा और डूब म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चरवाहे यह जो हुआ था देखकर भागे, और नगर में, और गांवों में जाकर उसका समाचार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लोग यह जो हुआ था उसके देखने को निकले, और यीशु के पास आकर जिस मनुष्य से दुष्टात्माएं निकल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ीं, उसे यीशु के पांवों के पास कपड़े पहिने और सचेत बैठे हुए पाकर डर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देखने वालों ने उन को बताया, कि वह दुष्टात्मा का सताया हुआ मनुष्य किस प्रकार अच्छ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तब गिरासेनियों के आस पास के सब लोगों ने यीशु से बिनती की, कि हमारे यहां से चला जा; क्योंकि उन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ड़ा भय छा गया था: सो वह नाव पर चढ़कर लौट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ुछ छिपा नहीं, जो प्रगट न हो; और न कुछ गुप्त है, जो जाना न जाए, और प्रगट 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इस के बाद वह नगर नगर और गांव गांव प्रचार करता हुआ, और परमेश्वर के राज्य का सुसमाचार सुनाता हु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वे बारह उसके साथ थे: और कितनी स्त्रियां भी जो दुष्टात्माओं से और बीमारियों से छुड़ाई गई थी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वे यह हैं, मरियम जो मगदलीनी कहलाती थी, जिस में से सात दुष्टात्माएं निकली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हेरोदेस के भण्डारी खोजा की पत्नी योअन्ना और सूसन्नाह और बहुत सी और स्त्रियां: ये तो अप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्पत्ति से उस की सेवा करती थ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ब बड़ी भीड़ इकट्ठी हुई, और नगर नगर के लोग उसके पास चले आते थे, तो उस ने दृष्टान्त में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ि एक बोने वाला बीज बोने निकला: बोते हुए कुछ मार्ग के किनारे गिरा, और रौंदा गया, और आकाश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क्षियों ने उसे चुग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कुछ चट्टान पर गिरा, और उपजा, परन्तु तरी न मिलने से सूख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इसलिये चौकस रहो, कि तुम किस रीति से सुनते हो क्योंकि जिस के पास है, उसे दिया जाएगा; और जिस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ुछ झाड़ियों के बीच में गिरा, और झाड़ियों ने साथ साथ बढ़कर उसे दबा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जिस मनुष्य से दुष्टात्माऐं निकली थीं वह उस से बिनती करने लगा, कि मुझे अपने साथ रहने दे,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ीशु ने उसे विदा करके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कुछ अच्छी भूमि पर गिरा, और उगकर सौ गुणा फल लाया: यह कहकर उस ने ऊंचे शब्द से कहा; जिस के सुन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कान होंवह सुन ल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उसके चेलों ने उस से पूछा, कि यह दृष्टान्त क्या है? उस ने कह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ुम को परमेश्वर के राज्य के भेदोंकी समझ दी गई है, पर औरों को दृष्टान्तों में सुनाया जात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लिये कि वे देखते हुए भी न देखें, और सुनते हुए भी न समझ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दृष्टान्त यह है; बीज तो परमेश्वर का वच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मार्ग के किनरे के वे हैं, जिन्हों ने सुना; तब शैतान आकर उन के मन में से वचन उठा ले जाता है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स नहीं है, उस से वे वह भी ले लिया जाएगा, जिसे वह अपना समझ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ीं ऐसा न हो कि वे विश्वास करके उद्धार प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चट्टान पर के वे हैं, कि जब सुनते हैं, तो आनन्द से वचन को ग्रहण तो करते हैं, परन्तु जड़ न पकड़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वे थोड़ी देर तक विश्वास रखते हैं, और परीक्षा के समय बहक ज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ो झाड़ियों में गिरा, सो वे हैं, जो सुनते हैं, पर होते होते चिन्ता और धन और जीवन के सुख विल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फंस जाते हैं, और उन का फल नहीं प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पर अच्छी भूमि में के वे हैं, जो वचन सुनकर भले और उत्तम मन में सम्भाले रहते हैं, और धीरज से फ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ात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अपने घर को लौट जा और लोगों से कह दे, कि परमेश्वर ने तेरे लिये कैसे बड़े काम किए हैं: वह जा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रे नगर में प्रचार करने लगा, कि यीशु ने मेरे लिये कैसे बड़े काम कि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जब यीशु लौट रहा था, तो लोग उस से आनन्द के साथ मिले; क्योंकि वे सब उस की बाट जोह रह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उस की माता और भाई उसके पास आए, पर भीड़ के कारण उस से भेंट न कर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 देखो, याईर नाम एक मनुष्य जो आराधनालय का सरदार था, आया, और यीशु के पांवों पर गिर के उस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िनती करने लगा, कि मेरे घर चल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क्योंकि उसके बारह वर्ष की एकलौती बेटी थी, और वह मरने पर थी: जब वह जा रहा था, तब लोग उस पर गि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ड़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और एक स्त्री ने जिस को बारह वर्ष से लोहू बहने का रोग था, और जो अपनी सारी जिविका वैद्यों के पीछ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्यय कर चुकी थी और तौभी किसी के हाथ से चंगी न हो सक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पीछे से आकर उसके वस्त्र के आंचल को छूआ, और तुरन्त उसका लोहू बहना थम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इस पर यीशु ने कहा, मुझे किस ने छूआ जब सब मुकरने लगे, तो पतरस और उसके साथियों ने कहा; हे स्वाम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झे तो भीड़ दबा रही है और तुझ पर गिरी पड़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परन्तु यीशु ने कहा: किसी ने मुझे छूआ है क्योंकि मैं ने जान लिया है कि मुझ में से सामर्थ निकल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उस से कहा गया, कि तेरी माता और तेरे भाई बाहर खड़े हुए तुझ से मिलना चा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जब स्त्री ने देखा, कि मैं छिप नहीं सकती, तब कांपती हुई आई, और उसके पांवों पर गिरकर सब लोग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म्हने बताया, कि मैं ने किस कारण से तुझे छूआ, और क्योंकर तुरन्त चंगी हो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उस ने उस से कहा, बेटी तेरे विश्वास ने तुझे चंगा किया है, कुशल से चली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वह यह कह ही रहा था, कि किसी ने आराधनालय के सरदार के यहां से आकर कहा, तेरी बेटी मर गई: गुरु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ु:ख न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यीशु ने सुनकर उसे उत्तर दिया, मत डर; केवल विश्वास रख; तो वह बच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घर में आकर उस ने पतरस और यूहन्ना और याकूब और लड़की के माता-पिता को छोड़ और किसी को अपने साथ भीत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ने न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और सब उसके लिये रो पीट रहे थे, परन्तु उस ने कहा; रोओ मत; वह मरी नहीं परन्तु सो र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स ने उसके उत्तर में उन से कहा कि मेरी माता और मेरे भाई ये ही हैं, जो परमेश्वर का वचन सुनते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वे यह जानकर, कि मर गई है, उस की हंसी कर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परन्तु उस ने उसका हाथ पकड़ा, और पुकारकर कहा, हे लड़की उठ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तब उसके प्राण फिर आए और वह तुरन्त उठी; फिर उस ने आज्ञा दी, कि उसे कुछ खाने को द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उसके माता-पिता चकित हुए, परन्तु उस ने उन्हें चिताया, कि यह जो हुआ है, किसी से न कह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2026-09-07T05:47:24Z</dcterms:created>
  <dcterms:modified xsi:type="dcterms:W3CDTF">2026-09-07T05:47:24Z</dcterms:modified>
  <dc:title>लूका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