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Override PartName="/ppt/slides/slide81.xml" ContentType="application/vnd.openxmlformats-officedocument.presentationml.slide+xml"/>
  <Override PartName="/ppt/notesSlides/notesSlide81.xml" ContentType="application/vnd.openxmlformats-officedocument.presentationml.notesSlide+xml"/>
  <Override PartName="/ppt/slides/slide82.xml" ContentType="application/vnd.openxmlformats-officedocument.presentationml.slide+xml"/>
  <Override PartName="/ppt/notesSlides/notesSlide82.xml" ContentType="application/vnd.openxmlformats-officedocument.presentationml.notesSlide+xml"/>
  <Override PartName="/ppt/slides/slide83.xml" ContentType="application/vnd.openxmlformats-officedocument.presentationml.slide+xml"/>
  <Override PartName="/ppt/notesSlides/notesSlide83.xml" ContentType="application/vnd.openxmlformats-officedocument.presentationml.notesSlide+xml"/>
  <Override PartName="/ppt/slides/slide84.xml" ContentType="application/vnd.openxmlformats-officedocument.presentationml.slide+xml"/>
  <Override PartName="/ppt/notesSlides/notesSlide84.xml" ContentType="application/vnd.openxmlformats-officedocument.presentationml.notesSlide+xml"/>
  <Override PartName="/ppt/slides/slide85.xml" ContentType="application/vnd.openxmlformats-officedocument.presentationml.slide+xml"/>
  <Override PartName="/ppt/notesSlides/notesSlide85.xml" ContentType="application/vnd.openxmlformats-officedocument.presentationml.notesSlide+xml"/>
  <Override PartName="/ppt/slides/slide86.xml" ContentType="application/vnd.openxmlformats-officedocument.presentationml.slide+xml"/>
  <Override PartName="/ppt/notesSlides/notesSlide86.xml" ContentType="application/vnd.openxmlformats-officedocument.presentationml.notesSlide+xml"/>
  <Override PartName="/ppt/slides/slide87.xml" ContentType="application/vnd.openxmlformats-officedocument.presentationml.slide+xml"/>
  <Override PartName="/ppt/notesSlides/notesSlide87.xml" ContentType="application/vnd.openxmlformats-officedocument.presentationml.notesSlide+xml"/>
  <Override PartName="/ppt/slides/slide88.xml" ContentType="application/vnd.openxmlformats-officedocument.presentationml.slide+xml"/>
  <Override PartName="/ppt/notesSlides/notesSlide88.xml" ContentType="application/vnd.openxmlformats-officedocument.presentationml.notesSlide+xml"/>
  <Override PartName="/ppt/slides/slide89.xml" ContentType="application/vnd.openxmlformats-officedocument.presentationml.slide+xml"/>
  <Override PartName="/ppt/notesSlides/notesSlide89.xml" ContentType="application/vnd.openxmlformats-officedocument.presentationml.notesSlide+xml"/>
  <Override PartName="/ppt/slides/slide90.xml" ContentType="application/vnd.openxmlformats-officedocument.presentationml.slide+xml"/>
  <Override PartName="/ppt/notesSlides/notesSlide90.xml" ContentType="application/vnd.openxmlformats-officedocument.presentationml.notesSlide+xml"/>
  <Override PartName="/ppt/slides/slide91.xml" ContentType="application/vnd.openxmlformats-officedocument.presentationml.slide+xml"/>
  <Override PartName="/ppt/notesSlides/notesSlide91.xml" ContentType="application/vnd.openxmlformats-officedocument.presentationml.notesSlide+xml"/>
  <Override PartName="/ppt/slides/slide92.xml" ContentType="application/vnd.openxmlformats-officedocument.presentationml.slide+xml"/>
  <Override PartName="/ppt/notesSlides/notesSlide92.xml" ContentType="application/vnd.openxmlformats-officedocument.presentationml.notesSlide+xml"/>
  <Override PartName="/ppt/slides/slide93.xml" ContentType="application/vnd.openxmlformats-officedocument.presentationml.slide+xml"/>
  <Override PartName="/ppt/notesSlides/notesSlide93.xml" ContentType="application/vnd.openxmlformats-officedocument.presentationml.notesSlide+xml"/>
  <Override PartName="/ppt/slides/slide94.xml" ContentType="application/vnd.openxmlformats-officedocument.presentationml.slide+xml"/>
  <Override PartName="/ppt/notesSlides/notesSlide94.xml" ContentType="application/vnd.openxmlformats-officedocument.presentationml.notesSlide+xml"/>
  <Override PartName="/ppt/slides/slide95.xml" ContentType="application/vnd.openxmlformats-officedocument.presentationml.slide+xml"/>
  <Override PartName="/ppt/notesSlides/notesSlide95.xml" ContentType="application/vnd.openxmlformats-officedocument.presentationml.notesSlide+xml"/>
  <Override PartName="/ppt/slides/slide96.xml" ContentType="application/vnd.openxmlformats-officedocument.presentationml.slide+xml"/>
  <Override PartName="/ppt/notesSlides/notesSlide96.xml" ContentType="application/vnd.openxmlformats-officedocument.presentationml.notesSlide+xml"/>
  <Override PartName="/ppt/slides/slide97.xml" ContentType="application/vnd.openxmlformats-officedocument.presentationml.slide+xml"/>
  <Override PartName="/ppt/notesSlides/notesSlide9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  <p:sldId id="340" r:id="rId87"/>
    <p:sldId id="341" r:id="rId88"/>
    <p:sldId id="342" r:id="rId89"/>
    <p:sldId id="343" r:id="rId90"/>
    <p:sldId id="344" r:id="rId91"/>
    <p:sldId id="345" r:id="rId92"/>
    <p:sldId id="346" r:id="rId93"/>
    <p:sldId id="347" r:id="rId94"/>
    <p:sldId id="348" r:id="rId95"/>
    <p:sldId id="349" r:id="rId96"/>
    <p:sldId id="350" r:id="rId97"/>
    <p:sldId id="351" r:id="rId98"/>
    <p:sldId id="352" r:id="rId9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slide" Target="slides/slide83.xml"/>
  <Relationship Id="rId86" Type="http://schemas.openxmlformats.org/officeDocument/2006/relationships/slide" Target="slides/slide84.xml"/>
  <Relationship Id="rId87" Type="http://schemas.openxmlformats.org/officeDocument/2006/relationships/slide" Target="slides/slide85.xml"/>
  <Relationship Id="rId88" Type="http://schemas.openxmlformats.org/officeDocument/2006/relationships/slide" Target="slides/slide86.xml"/>
  <Relationship Id="rId89" Type="http://schemas.openxmlformats.org/officeDocument/2006/relationships/slide" Target="slides/slide87.xml"/>
  <Relationship Id="rId90" Type="http://schemas.openxmlformats.org/officeDocument/2006/relationships/slide" Target="slides/slide88.xml"/>
  <Relationship Id="rId91" Type="http://schemas.openxmlformats.org/officeDocument/2006/relationships/slide" Target="slides/slide89.xml"/>
  <Relationship Id="rId92" Type="http://schemas.openxmlformats.org/officeDocument/2006/relationships/slide" Target="slides/slide90.xml"/>
  <Relationship Id="rId93" Type="http://schemas.openxmlformats.org/officeDocument/2006/relationships/slide" Target="slides/slide91.xml"/>
  <Relationship Id="rId94" Type="http://schemas.openxmlformats.org/officeDocument/2006/relationships/slide" Target="slides/slide92.xml"/>
  <Relationship Id="rId95" Type="http://schemas.openxmlformats.org/officeDocument/2006/relationships/slide" Target="slides/slide93.xml"/>
  <Relationship Id="rId96" Type="http://schemas.openxmlformats.org/officeDocument/2006/relationships/slide" Target="slides/slide94.xml"/>
  <Relationship Id="rId97" Type="http://schemas.openxmlformats.org/officeDocument/2006/relationships/slide" Target="slides/slide95.xml"/>
  <Relationship Id="rId98" Type="http://schemas.openxmlformats.org/officeDocument/2006/relationships/slide" Target="slides/slide96.xml"/>
  <Relationship Id="rId99" Type="http://schemas.openxmlformats.org/officeDocument/2006/relationships/slide" Target="slides/slide97.xml"/>
  <Relationship Id="rId100" Type="http://schemas.openxmlformats.org/officeDocument/2006/relationships/presProps" Target="presProps.xml"/>
  <Relationship Id="rId101" Type="http://schemas.openxmlformats.org/officeDocument/2006/relationships/viewProps" Target="viewProps.xml"/>
  <Relationship Id="rId10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ப்பொழுது லாபான் யாக்கோபை நோக்கி: நீ திருட்டளவாய்ப் புறப்பட்டு, என் குமாரத்திகளை யுத்தத்தில் பிடித்த சிறைகளைப்போலக் கொண்டுவந்தது என்ன செய்கை?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ப்பொழுது லாபான் யாக்கோபை நோக்கி: நீ திருட்டளவாய்ப் புறப்பட்டு, என் குமாரத்திகளை யுத்தத்தில் பிடித்த சிறைகளைப்போலக் கொண்டுவந்தது என்ன செய்கை?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நீ ஓடிப்போவதை மறைத்து, எனக்கு அறிவியாமல், திருட்டளவாய் என்னிடத்திலிருந்து வந்துவிட்டது என்ன? நான் உன்னைச் சந்தோஷமாய், சங்கீதம் மேளதாளம் கின்னரமுழக்கத்துடனே அனுப்புவேனே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நீ ஓடிப்போவதை மறைத்து, எனக்கு அறிவியாமல், திருட்டளவாய் என்னிடத்திலிருந்து வந்துவிட்டது என்ன? நான் உன்னைச் சந்தோஷமாய், சங்கீதம் மேளதாளம் கின்னரமுழக்கத்துடனே அனுப்புவேனே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என் பிள்ளைகளையும் என் குமாரத்திகளையும் நான் முத்தஞ்செய்ய விடாமல் போனதென்ன? இந்தச் செய்கையை நீ மதியில்லாமல் செய்தாய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உங்களுக்குப் பொல்லாப்புச் செய்ய எனக்கு வல்லமையுண்டு; ஆகிலும் உங்கள் தகப்பனுடைய தேவன் நீ யாக்கோபோடே நன்மையே அன்றித் தீமை ஒன்றும் பேசாதபடிக்கு எச்சரிக்கையாயிரு என்று நேற்று ராத்திரி என்னோடே சொன்னா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உங்களுக்குப் பொல்லாப்புச் செய்ய எனக்கு வல்லமையுண்டு; ஆகிலும் உங்கள் தகப்பனுடைய தேவன் நீ யாக்கோபோடே நன்மையே அன்றித் தீமை ஒன்றும் பேசாதபடிக்கு எச்சரிக்கையாயிரு என்று நேற்று ராத்திரி என்னோடே சொன்ன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இப்பொழுதும் உன் தகப்பனுடைய வீட்டின்மேலுள்ள வாஞ்சையினால் புறப்பட்டுப்போகிறதானால் போகலாம், என் தெய்வங்களை ஏன் திருடிக்கொண்டுபோகிறாய் என்று கேட்ட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இப்பொழுதும் உன் தகப்பனுடைய வீட்டின்மேலுள்ள வாஞ்சையினால் புறப்பட்டுப்போகிறதானால் போகலாம், என் தெய்வங்களை ஏன் திருடிக்கொண்டுபோகிறாய் என்று கேட்ட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யாக்கோபு லாபானுக்குப் பிரதியுத்தரமாக: உம்முடைய குமாரத்திகளைப் பலாத்காரமாய்ப் பிடித்து வைத்துக்கொள்வீர் என்று நான் அஞ்சினதினாலே இப்படி வந்துவிட்டே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ப்படியே அவன் தனக்கு உண்டானவைகளையெல்லாம் எடுத்துக்கொண்டு, ஆற்றைக் கடந்து, கீலேயாத் மலையை நோக்கி ஓடிப்போன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யாக்கோபு லாபானுக்குப் பிரதியுத்தரமாக: உம்முடைய குமாரத்திகளைப் பலாத்காரமாய்ப் பிடித்து வைத்துக்கொள்வீர் என்று நான் அஞ்சினதினாலே இப்படி வந்துவிட்டே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ஆனாலும் யாரிடத்தில் உம்முடைய தெய்வங்களைக் கண்டுபிடிக்கிறீரோ, அவனை உயிரோடே விடவேண்டாம்; உம்முடைய பொருள்கள் ஏதாவது என் வசத்தில் உண்டானால் நீர் அதை நம்முடைய சகோதரருக்கு முன்பாகப் பரிசோதித்தறிந்து, அதை எடுத்துக்கொள்ளும் என்றான். ராகேல் அவைகளைத் திருடிக்கொண்டுவந்ததை யாக்கோபு அறியாதிருந்த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ஆனாலும் யாரிடத்தில் உம்முடைய தெய்வங்களைக் கண்டுபிடிக்கிறீரோ, அவனை உயிரோடே விடவேண்டாம்; உம்முடைய பொருள்கள் ஏதாவது என் வசத்தில் உண்டானால் நீர் அதை நம்முடைய சகோதரருக்கு முன்பாகப் பரிசோதித்தறிந்து, அதை எடுத்துக்கொள்ளும் என்றான். ராகேல் அவைகளைத் திருடிக்கொண்டுவந்ததை யாக்கோபு அறியாதிருந்த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ஆனாலும் யாரிடத்தில் உம்முடைய தெய்வங்களைக் கண்டுபிடிக்கிறீரோ, அவனை உயிரோடே விடவேண்டாம்; உம்முடைய பொருள்கள் ஏதாவது என் வசத்தில் உண்டானால் நீர் அதை நம்முடைய சகோதரருக்கு முன்பாகப் பரிசோதித்தறிந்து, அதை எடுத்துக்கொள்ளும் என்றான். ராகேல் அவைகளைத் திருடிக்கொண்டுவந்ததை யாக்கோபு அறியாதிருந்த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ப்பொழுது லாபான் யாக்கோபின் கூடாரத்திலும், லேயாளின் கூடாரத்திலும், இரண்டு வேலைக்காரிகளின் கூடாரத்திலும் பிரவேசித்துப் பார்த்தும் ஒன்றும் கண்டுபிடிக்கவில்லை; பின்பு, லேயாளின் கூடாரத்தைவிட்டு ராகேலின் கூடாரத்துக்குப் போன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ப்பொழுது லாபான் யாக்கோபின் கூடாரத்திலும், லேயாளின் கூடாரத்திலும், இரண்டு வேலைக்காரிகளின் கூடாரத்திலும் பிரவேசித்துப் பார்த்தும் ஒன்றும் கண்டுபிடிக்கவில்லை; பின்பு, லேயாளின் கூடாரத்தைவிட்டு ராகேலின் கூடாரத்துக்குப் போன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ராகேல் அந்தச் சுரூபங்களை எடுத்து, ஒட்டகச் சேணத்தின்கீழ் வைத்து, அதின்மேல் உட்கார்ந்திருந்தாள், லாபான் கூடாரம் எங்கும் தடவிப்பார்த்தும், அவைகளைக் கண்டுபிடிக்கவில்லை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ராகேல் அந்தச் சுரூபங்களை எடுத்து, ஒட்டகச் சேணத்தின்கீழ் வைத்து, அதின்மேல் உட்கார்ந்திருந்தாள், லாபான் கூடாரம் எங்கும் தடவிப்பார்த்தும், அவைகளைக் கண்டுபிடிக்கவில்லை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வள் தன் தகப்பனை நோக்கி: என் ஆண்டவனாகிய உமக்கு முன்பாக நான் எழுந்திராததைக்குறித்துக் கோபங்கொள்ளவேண்டாம்; ஸ்திரீகளுக்குள்ள வழிபாடு எனக்கு உண்டாயிருக்கிறது என்றாள்; அப்படியே அவன் அந்தச் சுரூபங்களைத் தேடியும் கண்டுபிடிக்கவில்லை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வள் தன் தகப்பனை நோக்கி: என் ஆண்டவனாகிய உமக்கு முன்பாக நான் எழுந்திராததைக்குறித்துக் கோபங்கொள்ளவேண்டாம்; ஸ்திரீகளுக்குள்ள வழிபாடு எனக்கு உண்டாயிருக்கிறது என்றாள்; அப்படியே அவன் அந்தச் சுரூபங்களைத் தேடியும் கண்டுபிடிக்கவில்லை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யாக்கோபு ஓடிப்போனது மூன்றாம் நாளிலே லாபானுக்கு அறிவிக்கப்பட்டது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ப்பொழுது யாக்கோபுக்குக் கோபம் எழும்பி, லாபானோடே வாக்குவாதம்பண்ணி: நீர் என்னை இவ்வளவு உக்கிரமாய்த் தொடர்ந்துவரும்படிக்கு நான் செய்த தப்பிதம் என்ன? நான் செய்த துரோகம் என்ன?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ப்பொழுது யாக்கோபுக்குக் கோபம் எழும்பி, லாபானோடே வாக்குவாதம்பண்ணி: நீர் என்னை இவ்வளவு உக்கிரமாய்த் தொடர்ந்துவரும்படிக்கு நான் செய்த தப்பிதம் என்ன? நான் செய்த துரோகம் என்ன?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என் தட்டுமுட்டுகளையெல்லாம் தடவிப்பார்த்தீரே; உம்முடைய வீட்டுத் தட்டுமுட்டுகளில் என்னத்தைக் கண்டுபிடித்தீர்? அதை என்னுடைய சகோதரருக்கும் உம்முடைய சகோதரருக்கும் முன்பாக இங்கே வையும்; அவர்கள் எனக்கும் உமக்கும் நடுத்தீர்க்கட்டும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என் தட்டுமுட்டுகளையெல்லாம் தடவிப்பார்த்தீரே; உம்முடைய வீட்டுத் தட்டுமுட்டுகளில் என்னத்தைக் கண்டுபிடித்தீர்? அதை என்னுடைய சகோதரருக்கும் உம்முடைய சகோதரருக்கும் முன்பாக இங்கே வையும்; அவர்கள் எனக்கும் உமக்கும் நடுத்தீர்க்கட்டும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இந்த இருபது வருஷகாலமாய் நான் உம்மிடத்தில் இருந்தேன்; உம்முடைய செம்மறியாடுகளும் வெள்ளாடுகளும் சினையழியவில்லை; உம்முடைய மந்தைகளின் கடாக்களை நான் தின்னவில்லை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இந்த இருபது வருஷகாலமாய் நான் உம்மிடத்தில் இருந்தேன்; உம்முடைய செம்மறியாடுகளும் வெள்ளாடுகளும் சினையழியவில்லை; உம்முடைய மந்தைகளின் கடாக்களை நான் தின்னவில்லை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பீறுண்டதை நான் உம்மிடத்துக்குக் கொண்டுவராமல், அதற்காக நான் உத்தரவாதம்பண்ணினேன்; பகலில் களவுபோனதையும், இரவில் களவுபோனதையும் என் கையில் கேட்டு வாங்கினீர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பீறுண்டதை நான் உம்மிடத்துக்குக் கொண்டுவராமல், அதற்காக நான் உத்தரவாதம்பண்ணினேன்; பகலில் களவுபோனதையும், இரவில் களவுபோனதையும் என் கையில் கேட்டு வாங்கினீர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பகலிலே வெயிலும் இரவிலே குளிரும் என்னைப் பட்சித்தது; நித்திரை என் கண்களுக்குத் தூரமாயிருந்தது; இவ்விதமாய்ப் பாடுபட்டே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பகலிலே வெயிலும் இரவிலே குளிரும் என்னைப் பட்சித்தது; நித்திரை என் கண்களுக்குத் தூரமாயிருந்தது; இவ்விதமாய்ப் பாடுபட்டே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ொழுது அவன், தன் சகோதரரைக் கூட்டிக்கொண்டு, ஏழுநாள் பிரயாணபரியந்தம் அவனைத் தொடர்ந்துபோய், கீலேயாத் மலையிலே அவனைக் கண்டுபிடித்தா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இந்த இருபது வருஷகாலம் உம்முடைய வீட்டிலே இருந்தேன்; பதினாலு வருஷம் உம்முடைய இரண்டு குமாரத்திகளுக்காகவும், ஆறு வருஷம் உம்முடைய மந்தைக்காகவும் உம்மிடத்தில் சேவித்தேன்; பத்துமுறை என் சம்பளத்தை மாற்றினீர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இந்த இருபது வருஷகாலம் உம்முடைய வீட்டிலே இருந்தேன்; பதினாலு வருஷம் உம்முடைய இரண்டு குமாரத்திகளுக்காகவும், ஆறு வருஷம் உம்முடைய மந்தைக்காகவும் உம்மிடத்தில் சேவித்தேன்; பத்துமுறை என் சம்பளத்தை மாற்றினீர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என் பிதாவின் தேவனாகிய ஆபிரகாமின் தேவனும் ஈசாக்கின் பயபக்திக்குரியவரும் என்னோடிராமற்போனால், நீர் இப்பொழுது என்னை வெறுமையாய் அனுப்பிவிட்டிருப்பீர்; தேவன் என் சிறுமையையும் என் கைப்பிரயாசத்தையும் பார்த்து, நேற்று ராத்திரி உம்மைக் கடிந்துகொண்டார் என்று சொன்னா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என் பிதாவின் தேவனாகிய ஆபிரகாமின் தேவனும் ஈசாக்கின் பயபக்திக்குரியவரும் என்னோடிராமற்போனால், நீர் இப்பொழுது என்னை வெறுமையாய் அனுப்பிவிட்டிருப்பீர்; தேவன் என் சிறுமையையும் என் கைப்பிரயாசத்தையும் பார்த்து, நேற்று ராத்திரி உம்மைக் கடிந்துகொண்டார் என்று சொன்னா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என் பிதாவின் தேவனாகிய ஆபிரகாமின் தேவனும் ஈசாக்கின் பயபக்திக்குரியவரும் என்னோடிராமற்போனால், நீர் இப்பொழுது என்னை வெறுமையாய் அனுப்பிவிட்டிருப்பீர்; தேவன் என் சிறுமையையும் என் கைப்பிரயாசத்தையும் பார்த்து, நேற்று ராத்திரி உம்மைக் கடிந்துகொண்டார் என்று சொன்னா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அப்பொழுது லாபான் யாக்கோபுக்குப் பிரதியுத்தரமாக: இந்தக் குமாரத்திகள் என் குமாரத்திகள், இந்தப் பிள்ளைகள் என் பிள்ளைகள், இந்த மந்தை என் மந்தை; நீ காண்கிற யாவும் என்னுடையவைகள்; என் குமாரத்திகளாகிய இவர்களையும், இவர்கள் பெற்ற பிள்ளைகளையும் இன்று நான் என்ன செய்யக்கூடும்?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அப்பொழுது லாபான் யாக்கோபுக்குப் பிரதியுத்தரமாக: இந்தக் குமாரத்திகள் என் குமாரத்திகள், இந்தப் பிள்ளைகள் என் பிள்ளைகள், இந்த மந்தை என் மந்தை; நீ காண்கிற யாவும் என்னுடையவைகள்; என் குமாரத்திகளாகிய இவர்களையும், இவர்கள் பெற்ற பிள்ளைகளையும் இன்று நான் என்ன செய்யக்கூடும்?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அப்பொழுது லாபான் யாக்கோபுக்குப் பிரதியுத்தரமாக: இந்தக் குமாரத்திகள் என் குமாரத்திகள், இந்தப் பிள்ளைகள் என் பிள்ளைகள், இந்த மந்தை என் மந்தை; நீ காண்கிற யாவும் என்னுடையவைகள்; என் குமாரத்திகளாகிய இவர்களையும், இவர்கள் பெற்ற பிள்ளைகளையும் இன்று நான் என்ன செய்யக்கூடும்?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இப்பொழுதும் எனக்கும் உனக்கும் சாட்சியாயிருக்கும் பொருட்டு, நீயும் நானும் உடன்படிக்கைபண்ணிக்கொள்ளக்கடவோம் என்றா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அப்பொழுது யாக்கோபு ஒரு கல்லை எடுத்து, அதைத் தூணாக நிறுத்தின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ொழுது அவன், தன் சகோதரரைக் கூட்டிக்கொண்டு, ஏழுநாள் பிரயாணபரியந்தம் அவனைத் தொடர்ந்துபோய், கீலேயாத் மலையிலே அவனைக் கண்டுபிடித்தான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பின்னும் யாக்கோபு தன் சகோதரரைப் பார்த்து, கற்களைக் குவியலாகச் சேருங்கள் என்றான்; அவர்கள் கற்களை எடுத்துக்கொண்டுவந்து, ஒரு குவியலாக்கி, அந்தக் குவியலின்மேல் போஜனம்பண்ணினார்கள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பின்னும் யாக்கோபு தன் சகோதரரைப் பார்த்து, கற்களைக் குவியலாகச் சேருங்கள் என்றான்; அவர்கள் கற்களை எடுத்துக்கொண்டுவந்து, ஒரு குவியலாக்கி, அந்தக் குவியலின்மேல் போஜனம்பண்ணினார்கள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லாபான் அதற்கு ஜெகர்சகதூதா என்று பேரிட்டான்; யாக்கோபு அதற்குக் கலயெத் என்று பேரிட்டான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இந்தக் குவியல் இன்று எனக்கும் உனக்கும் சாட்சி என்று லாபான் சொன்னபடியினாலே, அதின் பெயர் கலயெத் என்னப்பட்டது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அல்லாமலும் அவன்: நாம் ஒருவரை ஒருவர் விட்டு மறைந்தபின், நீ என் குமாரத்திகளைத் துயரப்படுத்தி, அவர்களையல்லாமல் வேறே ஸ்திரீகளை விவாகம்பண்ணினாயானால், கர்த்தர் எனக்கும் உனக்கும் நடுநின்று கண்காணிக்கக்கடவர்;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அல்லாமலும் அவன்: நாம் ஒருவரை ஒருவர் விட்டு மறைந்தபின், நீ என் குமாரத்திகளைத் துயரப்படுத்தி, அவர்களையல்லாமல் வேறே ஸ்திரீகளை விவாகம்பண்ணினாயானால், கர்த்தர் எனக்கும் உனக்கும் நடுநின்று கண்காணிக்கக்கடவர்;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நம்முடனே ஒருவரும் இல்லை; பார், தேவனே எனக்கும் உனக்கும் சாட்சி என்று சொன்னபடியால், அது மிஸ்பா என்னும் பேர் பெற்றது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நம்முடனே ஒருவரும் இல்லை; பார், தேவனே எனக்கும் உனக்கும் சாட்சி என்று சொன்னபடியால், அது மிஸ்பா என்னும் பேர் பெற்றது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பின்னும் லாபான் யாக்கோபை நோக்கி: இதோ, இந்தக் குவியலையும் எனக்கும் உனக்கும் நடுவாக நான் நிறுத்தின தூணையும் பார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பின்னும் லாபான் யாக்கோபை நோக்கி: இதோ, இந்தக் குவியலையும் எனக்கும் உனக்கும் நடுவாக நான் நிறுத்தின தூணையும் ப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ன்று ராத்திரி தேவன் சீரியா தேசத்தானாகிய லாபானுக்குச் சொப்பனத்தில் தோன்றி: நீ யாக்கோபோடே நன்மையே அன்றித் தீமை ஒன்றும் பேசாதபடிக்கு எச்சரிக்கையாயிரு என்றார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தீங்கு செய்ய நான் இந்தக் குவியலைக் கடந்து உன்னிடத்துக்கு வராதபடிக்கும், நீ இந்தக் குவியலையும் இந்தத் தூணையும் கடந்து என்னிடத்துக்கு வராதபடிக்கும் இந்தக் குவியலும் சாட்சி, இந்தத் தூணும் சாட்சி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தீங்கு செய்ய நான் இந்தக் குவியலைக் கடந்து உன்னிடத்துக்கு வராதபடிக்கும், நீ இந்தக் குவியலையும் இந்தத் தூணையும் கடந்து என்னிடத்துக்கு வராதபடிக்கும் இந்தக் குவியலும் சாட்சி, இந்தத் தூணும் சாட்சி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ஆபிரகாமின் தேவனும் நாகோரின் தேவனும் அவர்கள் பிதாக்களின் தேவனுமாயிருக்கிறவர் நமக்குள்ளே நடுநின்று நியாயந்தீர்ப்பாராக என்றான். அப்பொழுது யாக்கோபு தன் தகப்பனாகிய ஈசாக்கின் பயபக்திக்குரியவர்மேல் ஆணையிட்டான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ஆபிரகாமின் தேவனும் நாகோரின் தேவனும் அவர்கள் பிதாக்களின் தேவனுமாயிருக்கிறவர் நமக்குள்ளே நடுநின்று நியாயந்தீர்ப்பாராக என்றான். அப்பொழுது யாக்கோபு தன் தகப்பனாகிய ஈசாக்கின் பயபக்திக்குரியவர்மேல் ஆணையிட்டான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பின்பு யாக்கோபு மலையின்மேல் பலியிட்டு, போஜனம்பண்ணும்படி தன் சகோதரரை அழைத்தான்; அப்படியே அவர்கள் போஜனம்பண்ணி மலையிலே இராத்தங்கினார்கள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பின்பு யாக்கோபு மலையின்மேல் பலியிட்டு, போஜனம்பண்ணும்படி தன் சகோதரரை அழைத்தான்; அப்படியே அவர்கள் போஜனம்பண்ணி மலையிலே இராத்தங்கினார்கள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5. லாபான் அதிகாலமே எழுந்திருந்து, தன் குமாரரையும் தன் குமாரத்திகளையும் முத்தஞ்செய்து, அவர்களை ஆசீர்வதித்தான். பின்பு லாபான் புறப்பட்டு, தன் இடத்துக்குத் திரும்பிப்போனான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5. லாபான் அதிகாலமே எழுந்திருந்து, தன் குமாரரையும் தன் குமாரத்திகளையும் முத்தஞ்செய்து, அவர்களை ஆசீர்வதித்தான். பின்பு லாபான் புறப்பட்டு, தன் இடத்துக்குத் திரும்பிப்போனான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பு, லாபானுடைய குமாரர்: எங்கள் தகப்பனுக்கு உண்டானவைகள் யாவையும் யாக்கோபு எடுத்துக் கொண்டான் என்றும், எங்கள் தகப்பனுடைய பொருளினாலே இந்தச் செல்வத்தையெல்லாம் அடைந்தான் என்றும் சொன்ன வார்த்தைகளை யாக்கோபு கேட்டான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பு, லாபானுடைய குமாரர்: எங்கள் தகப்பனுக்கு உண்டானவைகள் யாவையும் யாக்கோபு எடுத்துக் கொண்டான் என்றும், எங்கள் தகப்பனுடைய பொருளினாலே இந்தச் செல்வத்தையெல்லாம் அடைந்தான் என்றும் சொன்ன வார்த்தைகளை யாக்கோபு கேட்ட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ன்று ராத்திரி தேவன் சீரியா தேசத்தானாகிய லாபானுக்குச் சொப்பனத்தில் தோன்றி: நீ யாக்கோபோடே நன்மையே அன்றித் தீமை ஒன்றும் பேசாதபடிக்கு எச்சரிக்கையாயிரு என்றார்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லாபானின் முகத்தை யாக்கோபு பார்த்தபோது, அது நேற்று முந்தைநாள் இருந்ததுபோல் இராமல் வேறுபட்டிருக்கக் கண்டான்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ர்த்தர் யாக்கோபை நோக்கி: உன் பிதாக்களுடைய தேசத்திற்கும் உன் இனத்தாரிடத்திற்கும் நீ திரும்பிப்போ; நான் உன்னோடேகூட இருப்பேன் என்றார்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யாக்கோபு, ராகேலையும் லேயாளையும் வெளியிலே தன் மந்தையிடத்தில் அழைப்பித்து,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ர்களை நோக்கி: உங்கள் தகப்பனுடைய முகம் நேற்று முந்தைநாள் இருந்ததுபோல இருக்கவில்லையென்று எனக்குத் தோன்றுகிறது; ஆனாலும் என் தகப்பனுடைய தேவன் என்னோடேகூட இருக்கிறார்.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ர்களை நோக்கி: உங்கள் தகப்பனுடைய முகம் நேற்று முந்தைநாள் இருந்ததுபோல இருக்கவில்லையென்று எனக்குத் தோன்றுகிறது; ஆனாலும் என் தகப்பனுடைய தேவன் என்னோடேகூட இருக்கிறார்.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என்னால் இயன்றமட்டும் நான் உங்கள் தகப்பனுக்கு ஊழியஞ்செய்தேன் என்று நீங்கள் அறிந்திருக்கிறீர்கள்.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உங்கள் தகப்பனோ, என்னை வஞ்சித்து, என் சம்பளத்தைப் பத்துமுறை மாற்றினான்; ஆனாலும் அவன் எனக்குத் தீங்குசெய்ய தேவன் அவனுக்கு இடங்கொடுக்கவில்லை.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உங்கள் தகப்பனோ, என்னை வஞ்சித்து, என் சம்பளத்தைப் பத்துமுறை மாற்றினான்; ஆனாலும் அவன் எனக்குத் தீங்குசெய்ய தேவன் அவனுக்கு இடங்கொடுக்கவில்லை.]]></a:t>
            </a:r>
          </a:p>
        </p:txBody>
      </p:sp>
    </p:spTree>
  </p:cSld>
</p:notes>
</file>

<file path=ppt/notesSlides/notesSlide7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ுள்ளியுள்ளவைகள் உன் சம்பளமாயிருக்கும் என்று அவன் சொன்னபோது, ஆடுகளெல்லாம் புள்ளியுள்ள குட்டிகளைப் போட்டது; கலப்பு நிறமானவைகள் உன் சம்பளமாயிருக்கும் என்று அவன் சொன்னபோது, ஆடுகளெல்லாம் கலப்புநிறக் குட்டிகளைப் போட்டது.]]></a:t>
            </a:r>
          </a:p>
        </p:txBody>
      </p:sp>
    </p:spTree>
  </p:cSld>
</p:notes>
</file>

<file path=ppt/notesSlides/notesSlide7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ுள்ளியுள்ளவைகள் உன் சம்பளமாயிருக்கும் என்று அவன் சொன்னபோது, ஆடுகளெல்லாம் புள்ளியுள்ள குட்டிகளைப் போட்டது; கலப்பு நிறமானவைகள் உன் சம்பளமாயிருக்கும் என்று அவன் சொன்னபோது, ஆடுகளெல்லாம் கலப்புநிறக் குட்டிகளைப் போட்டது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லாபான் யாக்கோபினிடத்தில் வந்தான்; யாக்கோபு மலையிலே தன் கூடாரத்தைப் போட்டிருந்தான்; லாபானும் தன் சகோதரரோடேகூடக் கீலேயாத் மலையிலே கூடாரம் போட்டான்.]]></a:t>
            </a:r>
          </a:p>
        </p:txBody>
      </p:sp>
    </p:spTree>
  </p:cSld>
</p:notes>
</file>

<file path=ppt/notesSlides/notesSlide8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வ்விதமாய் தேவன் உங்கள் தகப்பனுடைய ஆடுகளை எடுத்து, எனக்குத் தந்தார்.]]></a:t>
            </a:r>
          </a:p>
        </p:txBody>
      </p:sp>
    </p:spTree>
  </p:cSld>
</p:notes>
</file>

<file path=ppt/notesSlides/notesSlide8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ஆடுகள் பொலியும் காலத்திலே நான் கண்ட சொப்பனத்தில் என் கண்களை ஏறெடுத்துப் பார்க்கும்போது, ஆடுகளோடே பொலியும் கடாக்கள் கலப்பு நிறமும் புள்ளியும் வரியும் உள்ளவைகளாகக் கண்டேன்.]]></a:t>
            </a:r>
          </a:p>
        </p:txBody>
      </p:sp>
    </p:spTree>
  </p:cSld>
</p:notes>
</file>

<file path=ppt/notesSlides/notesSlide8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ஆடுகள் பொலியும் காலத்திலே நான் கண்ட சொப்பனத்தில் என் கண்களை ஏறெடுத்துப் பார்க்கும்போது, ஆடுகளோடே பொலியும் கடாக்கள் கலப்பு நிறமும் புள்ளியும் வரியும் உள்ளவைகளாகக் கண்டேன்.]]></a:t>
            </a:r>
          </a:p>
        </p:txBody>
      </p:sp>
    </p:spTree>
  </p:cSld>
</p:notes>
</file>

<file path=ppt/notesSlides/notesSlide8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ன்றியும் தேவதூதன் ஒருவர் சொப்பனத்தில் யாக்கோபே என்றார்; இதோ, இருக்கிறேன் என்றேன்.]]></a:t>
            </a:r>
          </a:p>
        </p:txBody>
      </p:sp>
    </p:spTree>
  </p:cSld>
</p:notes>
</file>

<file path=ppt/notesSlides/notesSlide8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ொழுது அவர்: உன் கண்களை ஏறெடுத்துப்பார்; ஆடுகளோடே பொலியும் கடாக்களெல்லாம் கலப்புநிறமும் புள்ளியும் வரியுமுள்ளவைகளாய் இருக்கிறது; லாபான் உனக்குச் செய்கிற யாவையும் கண்டேன்.]]></a:t>
            </a:r>
          </a:p>
        </p:txBody>
      </p:sp>
    </p:spTree>
  </p:cSld>
</p:notes>
</file>

<file path=ppt/notesSlides/notesSlide8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ொழுது அவர்: உன் கண்களை ஏறெடுத்துப்பார்; ஆடுகளோடே பொலியும் கடாக்களெல்லாம் கலப்புநிறமும் புள்ளியும் வரியுமுள்ளவைகளாய் இருக்கிறது; லாபான் உனக்குச் செய்கிற யாவையும் கண்டேன்.]]></a:t>
            </a:r>
          </a:p>
        </p:txBody>
      </p:sp>
    </p:spTree>
  </p:cSld>
</p:notes>
</file>

<file path=ppt/notesSlides/notesSlide8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ீ தூணுக்கு அபிஷேகம் செய்து, எனக்கு ஒரு பொருத்தனையைப் பண்ணின பெத்தேலிலே உனக்குத் தரிசனமான தேவன் நானே; இப்பொழுது நீ எழுந்து, இந்தத் தேசத்தைவிட்டுப் புறப்பட்டு, உன் இனத்தாரிருக்கிற தேசத்திற்குத் திரும்பிப்போ என்று சொன்னார் என்றான்.]]></a:t>
            </a:r>
          </a:p>
        </p:txBody>
      </p:sp>
    </p:spTree>
  </p:cSld>
</p:notes>
</file>

<file path=ppt/notesSlides/notesSlide8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ீ தூணுக்கு அபிஷேகம் செய்து, எனக்கு ஒரு பொருத்தனையைப் பண்ணின பெத்தேலிலே உனக்குத் தரிசனமான தேவன் நானே; இப்பொழுது நீ எழுந்து, இந்தத் தேசத்தைவிட்டுப் புறப்பட்டு, உன் இனத்தாரிருக்கிற தேசத்திற்குத் திரும்பிப்போ என்று சொன்னார் என்றான்.]]></a:t>
            </a:r>
          </a:p>
        </p:txBody>
      </p:sp>
    </p:spTree>
  </p:cSld>
</p:notes>
</file>

<file path=ppt/notesSlides/notesSlide8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தற்கு ராகேலும் லேயாளும்: எங்கள் தகப்பன் வீட்டில் இனி எங்களுக்குப் பங்கும் சுதந்தரமும் உண்டோ?]]></a:t>
            </a:r>
          </a:p>
        </p:txBody>
      </p:sp>
    </p:spTree>
  </p:cSld>
</p:notes>
</file>

<file path=ppt/notesSlides/notesSlide8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ரால் நாங்கள் அந்நியராய் எண்ணப்படவில்லையா? அவர் எங்களை விற்று, எங்கள் பணத்தையும் வாயிலே போட்டுக்கொண்ட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லாபான் யாக்கோபினிடத்தில் வந்தான்; யாக்கோபு மலையிலே தன் கூடாரத்தைப் போட்டிருந்தான்; லாபானும் தன் சகோதரரோடேகூடக் கீலேயாத் மலையிலே கூடாரம் போட்டான்.]]></a:t>
            </a:r>
          </a:p>
        </p:txBody>
      </p:sp>
    </p:spTree>
  </p:cSld>
</p:notes>
</file>

<file path=ppt/notesSlides/notesSlide9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ஆகையால் தேவன் எங்கள் தகப்பனிடத்திலிருந்து எடுத்த ஐசுவரியம் எல்லாம் நமக்கும் நம்முடைய பிள்ளைகளுக்கும் உரியது; இப்படியிருக்க, தேவன் உமக்குச் சொன்னபடியெல்லாம் செய்யும் என்றார்கள்.]]></a:t>
            </a:r>
          </a:p>
        </p:txBody>
      </p:sp>
    </p:spTree>
  </p:cSld>
</p:notes>
</file>

<file path=ppt/notesSlides/notesSlide9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ஆகையால் தேவன் எங்கள் தகப்பனிடத்திலிருந்து எடுத்த ஐசுவரியம் எல்லாம் நமக்கும் நம்முடைய பிள்ளைகளுக்கும் உரியது; இப்படியிருக்க, தேவன் உமக்குச் சொன்னபடியெல்லாம் செய்யும் என்றார்கள்.]]></a:t>
            </a:r>
          </a:p>
        </p:txBody>
      </p:sp>
    </p:spTree>
  </p:cSld>
</p:notes>
</file>

<file path=ppt/notesSlides/notesSlide9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யாக்கோபு எழுந்து, தன் பிள்ளைகளையும் தன் மனைவிகளையும் ஒட்டகங்களின்மேல் ஏற்றி,]]></a:t>
            </a:r>
          </a:p>
        </p:txBody>
      </p:sp>
    </p:spTree>
  </p:cSld>
</p:notes>
</file>

<file path=ppt/notesSlides/notesSlide9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தான் பதான் அராமிலே சம்பாதித்த மிருகஜீவன்களாகிய மந்தைகள் அனைத்தையும் தன் பொருள்கள் எல்லாவற்றையும் எடுத்துக்கொண்டு, கானான் தேசத்தில் இருக்கிற தன் தகப்பனாகிய ஈசாக்கிடத்துக்குப் போகப் புறப்பட்டான்.]]></a:t>
            </a:r>
          </a:p>
        </p:txBody>
      </p:sp>
    </p:spTree>
  </p:cSld>
</p:notes>
</file>

<file path=ppt/notesSlides/notesSlide9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தான் பதான் அராமிலே சம்பாதித்த மிருகஜீவன்களாகிய மந்தைகள் அனைத்தையும் தன் பொருள்கள் எல்லாவற்றையும் எடுத்துக்கொண்டு, கானான் தேசத்தில் இருக்கிற தன் தகப்பனாகிய ஈசாக்கிடத்துக்குப் போகப் புறப்பட்டான்.]]></a:t>
            </a:r>
          </a:p>
        </p:txBody>
      </p:sp>
    </p:spTree>
  </p:cSld>
</p:notes>
</file>

<file path=ppt/notesSlides/notesSlide9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லாபான், தன் ஆடுகளை மயிர்கத்தரிக்கப் போயிருந்தான்; அந்தச் சமயத்திலே ராகேல் தன் தகப்பனுடைய சொரூபங்களைத் திருடிக்கொண்டாள்.]]></a:t>
            </a:r>
          </a:p>
        </p:txBody>
      </p:sp>
    </p:spTree>
  </p:cSld>
</p:notes>
</file>

<file path=ppt/notesSlides/notesSlide9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லாபான், தன் ஆடுகளை மயிர்கத்தரிக்கப் போயிருந்தான்; அந்தச் சமயத்திலே ராகேல் தன் தகப்பனுடைய சொரூபங்களைத் திருடிக்கொண்டாள்.]]></a:t>
            </a:r>
          </a:p>
        </p:txBody>
      </p:sp>
    </p:spTree>
  </p:cSld>
</p:notes>
</file>

<file path=ppt/notesSlides/notesSlide9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யாக்கோபு தான் ஓடிப்போகிறதைச் சீரியனாகிய லாபானுக்கு அறிவியாமல், திருட்டளவாய்ப் போய்விட்ட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27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8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9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0.xml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1.xml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2.xml"/>
</Relationships>

</file>

<file path=ppt/slides/_rels/slide8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3.xml"/>
</Relationships>

</file>

<file path=ppt/slides/_rels/slide8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4.xml"/>
</Relationships>

</file>

<file path=ppt/slides/_rels/slide8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5.xml"/>
</Relationships>

</file>

<file path=ppt/slides/_rels/slide8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6.xml"/>
</Relationships>

</file>

<file path=ppt/slides/_rels/slide8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7.xml"/>
</Relationships>

</file>

<file path=ppt/slides/_rels/slide8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8.xml"/>
</Relationships>

</file>

<file path=ppt/slides/_rels/slide8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9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_rels/slide9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0.xml"/>
</Relationships>

</file>

<file path=ppt/slides/_rels/slide9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1.xml"/>
</Relationships>

</file>

<file path=ppt/slides/_rels/slide9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2.xml"/>
</Relationships>

</file>

<file path=ppt/slides/_rels/slide9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3.xml"/>
</Relationships>

</file>

<file path=ppt/slides/_rels/slide9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4.xml"/>
</Relationships>

</file>

<file path=ppt/slides/_rels/slide9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5.xml"/>
</Relationships>

</file>

<file path=ppt/slides/_rels/slide9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6.xml"/>
</Relationships>

</file>

<file path=ppt/slides/_rels/slide9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तब लाबान याकूब से कहने लगा, तू ने यह क्या किया, कि मेरे पास से चोरी से चला आया, और मेरी बेटियो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ो ऐसा ले आया, जैसा कोई तलवार के बल से बन्दी बनाए गए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तू क्यों चुपके से भाग आया, और मुझ से बिना कुछ कहे मेरे पास से चोरी से चला आया; नहीं तो मैं तुझ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आनन्द के साथ मृदंग और वीणा बजवाते, और गीत गवाते विदा करत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तू ने तो मुझे अपने बेटे बेटियों को चूमने तक न दिया? तू ने मूर्खता की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तुम लोगों की हानि करने की शक्ति मेरे हाथ में तो है; पर तुम्हारे पिता के परमेश्वर ने मुझ से बीत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ुई रात में कहा, सावधान रह, याकूब से न तो भला कहना और न बुर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भला अब तू अपने पिता के घर का बड़ा अभिलाषी हो कर चला आया तो चला आया, पर मेरे देवताओं को तू क्यो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चुरा ले आया है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याकूब ने लाबान को उत्तर दिया, मैं यह सोचकर डर गया था: कि कहीं तू अपनी बेटियों को मुझ से छीन 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वह अपना सब कुछ ले कर भागा: और महानद के पार उतर कर अपना मुंह गिलाद के पहाड़ी देश की ओर किय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जिस किसी के पास तू अपने देवताओं को पाए, सो जीता न बचेगा। मेरे पास तेरा जो कुछ निकले, स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भाई-बन्धुओं के साम्हने पहिचान कर ले ले। क्योंकि याकूब न जानता था कि राहेल गृहदेवताओं को चुरा ले आ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यह सुनकर लाबान, याकूब और लिआ: और दोनों दासियों के तम्बुओं मे गया; और कुछ न मिला। तब लिआ: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म्बू में से निकल कर राहेल के तम्बू में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राहेल तो गृहदेवताओं को ऊंट की काठी में रखके उन पर बैठी थी। सो लाबान ने उसके सारे तम्बू म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टटोलने पर भी उन्हें न पा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राहेल ने अपने पिता से कहा, हे मेरे प्रभु; इस से अप्रसन्न न हो, कि मैं तेरे साम्हने नहीं उठी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्योंकि मैं स्त्रीधर्म से हूं। सो उसके ढूंढ़ ढांढ़ करने पर भी गृहदेवता उसको न मिल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तीसरे दिन लाबान को समाचार मिला, कि याकूब भाग गय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तब याकूब क्रोधित हो कर लाबान से झगड़ने लगा, और कहा, मेरा क्या अपराध है? मेरा क्या पाप है, कि त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े इतना क्रोधित हो कर मेरा पीछा किया है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तू ने जो मेरी सारी सामग्री को टटोल कर देखा, सो तुझ को सारी सामग्री में से क्या मिला? कुछ मिला ह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ो उसको यहां अपने और मेरे भाइयों के सामहने रख दे, और वे हम दोनों के बीच न्याय करे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1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इन बीस वर्षों से मैं तेरे पास रहा; उन में न तो तेरी भेड़-बकरियों के गर्भ गिरे, और न तेरे मेढ़ो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1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ा मांस मैं ने कभी खा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1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जिसे बनैले जन्तुओं ने फाड़ डाला उसको मैं तेरे पास न लाता था, उसकी हानि मैं ही उठाता था; चाहे दि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1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ो चोरी जाता चाहे रात को, तू मुझ ही से उसको ले लेता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1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मेरी तो यह दशा थी, कि दिन को तो घाम और रात को पाला मुझे खा गया; और नीन्द मेरी आंखों से भाग जात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1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थ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सो उसने अपने भाइयों को साथ ले कर उसका सात दिन तक पीछा किया, और गिलाद के पहाड़ी देश में उसको ज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1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बीस वर्ष तक मैं तेरे घर में रहो; चौदह वर्ष तो मैं ने तेरी दोनो बेटियों के लिये, और छ: वर्ष तेर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1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भेड़-बकरियों के लिये सेवा की: और तू ने मेरी मजदूरी को दस बार बदल डाल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1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मेरे पिता का परमेश्वर अर्थात इब्राहीम का परमेश्वर, जिसका भय इसहाक भी मानता है, यदि मेरी ओर 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1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ोता, तो निश्चय तू अब मुझे छूछे हाथ जाने देता। मेरे दु:ख और मेरे हाथों के परिश्रम को देखकर परमेश्व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1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े बीती हुई रात में तुझे डपट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1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लाबान ले याकूब से कहा, ये बेटियों तो मेरी ही हैं, और ये पुत्र भी मेरे ही हैं, और ये भेड़-बकरिया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1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भी मेरी ही हैं, और जो कुछ तुझे देख पड़ता है सो सब मेरा ही है: और अब मैं अपनी इन बेटियों वा इन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1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न्तान से क्या कर सकता हूं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1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अब आ मैं और तू दोनों आपस में वाचा बान्धें, और वह मेरे और तेरे बीच साक्षी ठहरी रह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1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तब याकूब ने एक पत्थर ले कर उसका खम्भा खड़ा क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कड़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1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तब याकूब ने अपने भाई-बन्धुओं से कहा, पत्थर इकट्ठा करो; यह सुन कर उन्होंने पत्थर इकट्ठा करके ए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1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ढेर लगाया और वहीं ढेर के पास उन्होंने भोजन क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1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उस ढेर का नाम लाबान ने तो यज्र सहादुया, पर याकूब ने जिलियाद रख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1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लाबान ने कहा, कि यह ढेर आज से मेरे और तेरे बीच साक्षी रहेगा। इस कारण उसका नाम जिलियाद रखा गय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1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और मिजपा भी; क्योंकि उसने कहा, कि जब हम उस दूसरे से दूर रहें तब यहोवा मेरी और तेरी देखभाल करत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1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ह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1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यदि तू मेरी बेटियों को दु:ख दे, वा उनके सिवाय और स्त्रियां ब्याह ले, तो हमारे साथ कोई मनुष्य त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1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 रहेगा; पर देख मेरे तेरे बीच में परमेश्वर साक्षी रहे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1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फिर लाबान ने याकूब से कहा, इस ढेर को देख और इस खम्भे को भी देख, जिन को मैं ने अपने और तेरे बीच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1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ें खड़ा किय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तब परमेश्वर ने रात के स्वप्न में आरामी लाबान के पास आकर कहा, सावधान रह, तू याकूब से न तो भल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1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यह ढेर और यह खम्भा दोनों इस बात के साक्षी रहें, कि हानि करने की मनसा से न तो मैं इस ढेर को लांघ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1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र तेरे पास जाऊंगा, न तू इस ढेर और इस खम्भे को लांघ कर मेरे पास आए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1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इब्राहीम और नाहोर और उनके पिता; तीनों का जो परमेश्वर है, सो हम दोनो के बीच न्याय करे। तब याकू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1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े उसकी शपथ खाई जिसका भय उसका पिता इसहाक मानता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1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और याकूब ने उस पहाड़ पर मेलबलि चढ़ाया, और अपने भाई-बन्धुओं को भोजन करने के लिये बुलाया, स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1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न्होंने भोजन करके पहाड़ पर रात बिता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1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5. बिहान को लाबान तड़के उठा, और अपने बेटे बेटियों को चूम कर और आशीर्वाद देकर चल दिया, और अपने स्था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1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ो लौट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1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फिर लाबान के पुत्रों की ये बातें याकूब के सुनने में आई, कि याकूब ने हमारे पिता का सब कुछ छीन लिय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1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ै, और हमारे पिता के धन के कारण उसकी यह प्रतिष्ठ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हना और न बुर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1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और याकूब ने लाबान के मुखड़े पर दृष्टि की और ताड़ लिया, कि वह उसके प्रति पहले के समान नहीं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1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तब यहोवा ने याकूब से कहा, अपने पितरों के देश और अपनी जन्मभूमि को लौट जा, और मैं तेरे संग रहूं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1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तब याकूब ने राहेल और लिआ: को, मैदान में अपनी भेड़-बकरियों के पास, बुलवा कर कह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1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तुम्हारे पिता के मुखड़े से मुझे समझ पड़ता है, कि वह तो मुझे पहिले की नाईं अब नहीं देखता; पर मेर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1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िता का परमेश्वर मेरे संग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1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और तुम भी जानती हो, कि मैं ने तुम्हारे पिता की सेवा शक्ति भर की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1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और तुम्हारे पिता ने मुझ से छल करके मेरी मजदूरी को दस बार बदल दिया; परन्तु परमेश्वर ने उसको मेर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1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ानि करने नहीं द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1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जब उसने कहा, कि चित्तीवाले बच्चे तेरी मजदूरी ठहरेंगे, तब सब भेड़-बकरियां चित्तीवाले ही जनने लगीं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1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और जब उसने कहा, कि धारीवाले बच्चे तेरी मजदूरी ठहरेंगे, तब सब भेड़-बकरियां धारीवाले जनने लगी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और लाबान याकूब के पास पहुंच गया, याकूब तो अपना तम्बू गिलाद नाम पहाड़ी देश में खड़ा किए पड़ा था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1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इस रीति से परमेश्वर ने तुम्हारे पिता के पशु ले कर मुझ को दे दि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1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भेड़-बकरियोंके गाभिन होने के समय मैं ने स्वप्न में क्या देखा, कि जो बकरे बकरियों पर चढ़ रहे हैं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1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ो धारीवाले, चित्तीवाले, और धब्बेवाले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1]]>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और परमेश्वर के दूत ने स्वप्न में मुझ से कहा, हे याकूब: मैं ने कहा, क्या आज्ञ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1]]>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उसने कहा, आंखे उठा कर उन सब बकरों को, जो बकरियों पर चढ़ रहे हैं, देख, कि वे धारीवाल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1]]>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चित्तीवाले, और धब्बेवाले हैं; क्योंकि जो कुछ लाबान तुझ से करता है, सो मैं ने देख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1]]>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मैं उस बेतेल का ईश्वर हूं, जहां तू ने एक खम्भे पर तेल डाल दिया, और मेरी मन्नत मानी थी: अब चल, इ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1]]>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ेश से निकल कर अपनी जन्मभूमि को लौट ज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1]]>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तब राहेल और लिआ: ने उससे कहा, क्या हमारे पिता के घर में अब भी हमारा कुछ भाग वा अंश बचा है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1]]>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क्या हम उसकी दृष्टि में पराये न ठहरीं? देख, उसने हम को तो बेच डाला, और हमारे रूपे को खा बैठ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और लाबान ने भी अपने भाइयों के साथ अपना तम्बू उसी पहाड़ी देश में खड़ा क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1]]></a:t>
            </a: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सो परमेश्वर ने हमारे पिता का जितना धन ले लिया है, सो हमारा, और हमारे लड़केबालों का है: अब जो कुछ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1]]></a:t>
            </a: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रमेश्वर ने तुझ से कहा सो कर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1]]></a:t>
            </a: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तब याकूब ने अपने लड़के बालों और स्त्रियों को ऊंटों पर चढ़ाया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1]]></a:t>
            </a: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और जितने पशुओं को वह पद्दनराम में इकट्ठा करके धनाढय हो गया था, सब को कनान में अपने पिता इसहाक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1]]></a:t>
            </a: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ास जाने की मनसा से, साथ ले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1]]></a:t>
            </a: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लाबान तो अपनी भेड़ों का ऊन कतरने के लिये चला गया था। और राहेल अपने पिता के गृहदेवताओं को चुरा ल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1]]></a:t>
            </a: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ग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1]]></a:t>
            </a: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सो याकूब लाबान अरामी के पास से चोरी से चला गया, उसको न बताया कि मैं भागा जाता ह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7">
  <a:themeElements>
    <a:clrScheme name="Theme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2026-08-03T00:20:48Z</dcterms:created>
  <dcterms:modified xsi:type="dcterms:W3CDTF">2026-08-03T00:20:48Z</dcterms:modified>
  <dc:title>ஆதியாகமம் : 31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