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a Friend we have in Jesus, 
All our sins and griefs to bear ! 
What a privilege to carry 
Everything to God in prayer ! 
Oh, what peace we often forfeit, 
Oh, what needless pain we bear------ 
All because we do not carry 
Everything to God in prayer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ave we trials and temptations ? 
Is there trouble anywhere ? 
We should never be discouraged ; 
Take it to the Lord in prayer. 
Can we find a Friend so faithful, 
Who will all our sorrows share? 
Jesus knows our every weakness-----
Take it to the Lord in prayer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re we weak and heavy-laden, 
Cumbered with a load of care ? 
Precious Saviour, still our refuge-----
Take it to the Lord in prayer. 
Do thy friends despise, forsake thee ? 
Take it to the Lord in prayer ; 
In His arms He'll take and shield thee.
Thou wilt find a solace there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2026-07-09T08:52:26Z</dcterms:created>
  <dcterms:modified xsi:type="dcterms:W3CDTF">2026-07-09T08:52:26Z</dcterms:modified>
  <dc:title>Hymn : 319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