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னுடைய குமாரன் ஆகாஸ்; இவனுடைய குமாரன் எசேக்கியா; இவனுடைய குமாரன் மனாச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வனுடைய குமாரன் ஆமோன்; இவனுடைய குமாரன் யோசியா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ியாவின் குமாரர், முதல் பிறந்த யோகனானும், யோயாக்கீம் என்னும் இரண்டாம் குமாரனும், சிதேக்கியா என்னும் மூன்றாம் குமாரனும், சல்லூம் என்னும் நாலாம் குமாரனும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யாக்கீமின் குமாரர், எகொனியா முதலானவர்கள்; இவனுக்கு மகனானவன் சிதேக்கியா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ட்டுண்ட எகொனியாவின் குமாரர் சலாத்தியே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ல்கீராம், பெதாயா, சேனாசார், யெகமியா, ஒசாமா, நெதபியா என்ப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ெதாயாவின் குமாரர், செருபாபேல், சிமேயி என்பவர்கள்; செருபாபேலின் குமாரர், மெசுல்லாம், அனனியா என்பவர்கள்; இவர்கள் சகோதரி செலோமீத் என்பவ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ெதாயாவின் குமாரர், செருபாபேல், சிமேயி என்பவர்கள்; செருபாபேலின் குமாரர், மெசுல்லாம், அனனியா என்பவர்கள்; இவர்கள் சகோதரி செலோமீத் என்பவ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சூபா, ஒகேல், பெரகியா, அசதியா, ஊசாபேசேத் என்னும் ஐந்துபேரு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னனியாவின் குமாரர், பெலேத்தியா, எசாயா என்பவர்கள்; இவனுடைய குமாரன் ரெபாயா; இவனுடைய குமாரன் அர்னான்; இவனுடைய குமாரன் ஒபதியா; இவனுடைய குமாரன் செக்கனியா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ுசலேமில் அவனுக்குப் பிறந்தவர்கள்: அம்மியேலின் குமாரத்தியாகிய பத்சுவாளிடத்தில் சிமீயா, சோபாப், நாத்தான், சாலொமோன் என்னும் நாலுபேர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னனியாவின் குமாரர், பெலேத்தியா, எசாயா என்பவர்கள்; இவனுடைய குமாரன் ரெபாயா; இவனுடைய குமாரன் அர்னான்; இவனுடைய குமாரன் ஒபதியா; இவனுடைய குமாரன் செக்கனியா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ெக்கனியாவின் குமாரர், செமாயா முதலானவர்கள்; செமாயாவின் குமாரர், அத்தூஸ், எகெயால், பாரியா, நெயாரியா, செப்பாத் என்னும் ஆறுபே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ெயாரியாவின் குமாரர், எலியோய், எசேக்கியா, அஸ்ரீக்காம் என்னும் மூன்றுபே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லியோனாயின் குமாரர், ஒதாயா, எலியாசிப், பெலாயா, அக்கூப், யோகனான், தெலாயா, ஆனானி என்னும் ஏழுபே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க்கு எப்ரோனிலே பிறந்த குமாரர்: யெஸ்ரெயேல் ஊராளான அகினோவாமிடத்தில் பிறந்த அம்னோன் முதற்பேறானவன்; கர்மேலின் ஊராளான அபிகாயேலிடத்தில் பிறந்த தானியேல் இரண்டாம் குமார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க்கு எப்ரோனிலே பிறந்த குமாரர்: யெஸ்ரெயேல் ஊராளான அகினோவாமிடத்தில் பிறந்த அம்னோன் முதற்பேறானவன்; கர்மேலின் ஊராளான அபிகாயேலிடத்தில் பிறந்த தானியேல் இரண்டாம் குமார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ேசூரின் ராஜாவாகிய தல்மாயின் குமாரத்தி மாக்காள் பெற்ற அப்சலோம் மூன்றாம் குமாரன்; ஆகீத் பெற்ற அதோனியா நாலாம் குமார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ேசூரின் ராஜாவாகிய தல்மாயின் குமாரத்தி மாக்காள் பெற்ற அப்சலோம் மூன்றாம் குமாரன்; ஆகீத் பெற்ற அதோனியா நாலாம் குமார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த்தாள் பெற்ற செப்பத்தியா ஐந்தாம் குமாரன்; அவன் பெண்ஜாதியாகிய எக்லாள் பெற்ற இத்ரேயாம் ஆறாம் குமார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ஆறு குமாரர் அவனுக்கு எப்ரோனிலே பிறந்தார்கள்; அங்கே ஏழுவருஷமும் ஆறுமாதமும் அரசாண்டான்; எருசலேமிலோ முப்பத்துமூன்று வருஷம் அரசாண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கார், எலிசாமா, எலிப்பெலேத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ஆறு குமாரர் அவனுக்கு எப்ரோனிலே பிறந்தார்கள்; அங்கே ஏழுவருஷமும் ஆறுமாதமும் அரசாண்டான்; எருசலேமிலோ முப்பத்துமூன்று வருஷம் அரசா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ோகா, நேபேக், யப்பியா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ிசாமா, எலியாதா, எலிபேலேத் என்னும் ஒன்பதுபேரும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மனையாட்டிகளின் குமாரரையும் இவர்கள் சகோதரியாகிய தாமாரையும் தவிர, இவர்களெல்லாரும் தாவீதின் குமார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ாலொமோனின் குமாரன் ரெகொபெயாம்; இவனுடைய குமாரன் அபியா; இவனுடைய குமாரன் ஆசா; இவனுடைய குமாரன் யோசபாத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னுடைய குமாரன் யோராம்; இவனுடைய குமாரன் அகசியா; இவனுடைய குமாரன் யோவாஸ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னுடைய குமாரன் அமத்சியா; இவனுடைய குமாரன் அசரியா; இவனுடைய குமாரன் யோதா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નો પુત્ર આહાઝ, તેનો પુત્ર હિઝિક્યા, તેનો પુત્ર મનાશ્શ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નો પુત્ર આમોન, તેનો પુત્ર યોશિય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ોશિયાના પુત્રો: તેના જયેષ્ઠપુત્ર યોહાનાન; બીજો યહોયાકીમ; ત્રીજો, સિદકિયા; ચોથો, શાલ્લૂ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યાકીમના પુત્રો: તેનો પુત્ર યખોન્યા, તેનો પુત્ર સિદકિ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બંદીવાન યખોન્યાના પુત્રો: તેનો પુત્ર શઆલ્તી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માલ્કીરામ, પદાયા, શેનઆસ્સાર, યકામ્યા, હોશામા તથા નદાબ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દાયાના પુત્રો: ઝરુબ્બાબેલ તથા શિમઈ; ઝરુબ્બાબેલના પુત્રો: મશુલ્લામ તથા હનાન્યા; તેઓની બહે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લોમીથ હત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ને હશુબાહ, ઓહેલ, બેરેખ્યા, હસાદ્યા તથા યુશાબહેસેદ, એ પાંચ ઝરૂબ્બાબેલના બીજા પુત્ર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હનાન્યાના પુત્રો: પલાટયા અને તેનો પુત્ર યશાયા, તેનો પુત્ર રફાયા, તેનો પુત્ર આનાન, તે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ને ત્યાં તેને આમ્મીએલની પુત્રી બાથ-શૂઆથી જન્મેલા પુત્રો: શિમઆ, સોબાબ, નાથાન અને સુલેમા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બાદ્યા, તેનો પુત્ર શખાન્ય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શખાન્યાનો વંશજ શમાયા, શમાયાના છ પુત્રો: હાટુશ, યિગઆલ, બારિયા, નઆર્યા, તથા શાફા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નઆર્યાના ત્રણ પુત્રો: એલ્યોએનાય, હિઝિક્યા તથા આઝીકા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એલ્યોએનાયના સાત પુત્રો: હોદાવ્યા, એલ્યાશીબ, પલાયા, આક્કૂબ, યોહાનાન, દલાયા તથા અનાન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ાઉદને હેબ્રોનમાં જે પુત્રો થયા તેમાં યિઝએલી અહીનોઆમથી જન્મેલો આમ્મોન, દાઉદ રાજાનો જયેષ્ઠ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બીજો પુત્ર, કામેર્લની અબીગાઈલથી જન્મેલો દાનિયેલ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દાઉદનો ત્રીજો પુત્ર, ગશૂરના રાજા તાલ્માયની પુત્રી માઅખાહથી જન્મેલો આબ્શાલોમ હતો. ચોથો, હાગ્ગીથ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 અદોનિય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ાંચમો, શફાટયા જેની માતા અબીટાલ હતી, અને છઠ્ઠો, યિથઆમ જેની માતા એગ્લાહ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 છ પુત્રો હેબ્રોનમાં જન્મ્યાં હતા. જયાં દાઉદે સાત વર્ષ અને છ માસ રાજ કર્યુ હતું. યરૂશાલે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ાઉદને બીજા નવ પુત્રો હતા: યિબ્હાર, અલીશામા, અલીફેલે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તેત્રીસ વર્ષ રાજ કર્યુ હ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નોગાહ, નેફેગ, યાફી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લીશામા, એલ્યાદા અને અલીફેલે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ની ઉપપત્નીઓના પુત્રો ઉપરાંત એ સઘળા દાઉદના પુત્રો હતા; અને તામાર તેઓની બહેન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સુલેમાનનો પુત્ર રહાબઆમ, તેનો પુત્ર અબિયા, તેનો પુત્ર આસા, તેનો પુત્ર યહોશાફાટ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નો પુત્ર યહોરામ, તેનો પુત્ર અહાઝયા, તેનો પુત્ર યોઆ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નો પુત્ર અમાસ્યા તેનો પુત્ર અઝાર્યા, તેનો પુત્ર યોથામ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2026-09-07T02:52:25Z</dcterms:created>
  <dcterms:modified xsi:type="dcterms:W3CDTF">2026-09-07T02:52:25Z</dcterms:modified>
  <dc:title>૧ કાળવૃત્તાંત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