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to the hills will lift mine eyes, 
From whence doth come mine aid ; 
My safety cometh from the Lord, 
Who heaven and earth hath ma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foot He'll not let slide, nor will 
He slumber that thee keeps : 
Behold, He that keeps Israel, 
He slumbers not nor sleep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thee keeps, the Lord thy shade 
On thy right hand doth stay : 
The moon by night thee shall not smite,
Nor yet the sun by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Lord shall keep thy soul; He shall 
Preserve thee from all ill :
Henceforth thy going out and in 
God keep for ever w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2026-07-30T09:34:11Z</dcterms:created>
  <dcterms:modified xsi:type="dcterms:W3CDTF">2026-07-30T09:34:11Z</dcterms:modified>
  <dc:title>Hymn : 244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