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 wears a different face to me, 
Since I found my Saviour ; 
Rich mercy at His cross I see, 
My kind and loving Saviou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ubts and fears have passed away, 
Jesus turns my night to day ; 
Heaven seems not so far away, 
Since I found my Saviou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sought me in His wondrous love, 
Thus I found my Saviour ; 
He brought salvation from above, 
My own, my precious Saviou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gh passing clouds have inter- 
Since I found my Saviour, [vened 
Yet He is with me, though unseen, 
My ever-present Saviou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is hand still firmly holds my own, 
Since I found my Saviour ; 
He leads me onward to the throne, 
Oh, there I'll see my Saviour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2026-07-09T08:57:30Z</dcterms:created>
  <dcterms:modified xsi:type="dcterms:W3CDTF">2026-07-09T08:57:30Z</dcterms:modified>
  <dc:title>Hymn : 885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