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ப்பனும் தாயும் கைவ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நம்மை அணைத்துக் கொள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நம் சார்பில் இருக்க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ு எதிராய் நிற்பவன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ை கர்த்தருக்கு ஒப்புக் கொட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எல்லாம் வாய்க்கச் செய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அவரில் மகிழ்ந்திர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 விருப்பம் நிறைவேற்ற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மேல் பாரத்தை வைத்து வ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ித் தவிக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உன்னை ஆதர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செய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் தள்ளாட விட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ும் காத்து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க் காக்கும் தேவ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து நிழலாய் இருக்கின்ற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2026-07-30T15:32:16Z</dcterms:created>
  <dcterms:modified xsi:type="dcterms:W3CDTF">2026-07-30T15:32:16Z</dcterms:modified>
  <dc:title>துதிப் பாடல்கள் : 1026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