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on of God goes forth to war, 
A kingly crown to gain ; 
His blood-red banner streams afar, 
Who follows in His train ? 
Who best can drink His cup of woe, 
Triumphant over pain ; 
Who patient bears his cross below, 
He follows in His tr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martyr first, whose eagle eye 
Could pierce beyond the grave : 
Who saw his Master in the sky, 
And called on Him to save : 
Like Him, with pardon on his tongue, 
In midst of mortal pain,
He prayed for them that did the wrong : 
Who follows in his train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glorious band, the chosen few, 
On whom the Spirit came:
Twelve valiant saints, their hope they knew, 
And mocked the cross and flame. 
They met the tyrant's brandished steel, 
The lion's gory mane ;
They bowed their necks the death to feel : 
Who follows in their train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noble army----men and boys 
The matron and the maid---- 
Around the Saviour's throne rejoice, 
In robes of light arrayed,
They climbed the steep ascent of heaven 
Through peril, toil, and pain : 
O God, to us may grace be given 
To follow in their tra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2026-09-08T09:48:49Z</dcterms:created>
  <dcterms:modified xsi:type="dcterms:W3CDTF">2026-09-08T09:48:49Z</dcterms:modified>
  <dc:title>Hymn : 695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