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ndering souls, why will you roam 
Away from God, away from Home ? 
The Saviour calls, oh, hear Him say---- 
“ Whoever will  may come to-d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ever will !   whoever will !  
Whoever will  may come to-day ;
Whoever will  may come to-day, 
And drink of the water of lif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hold His hands extended now, 
The dews of night are on His brow ; 
He knocks, He calls, He waiteth still : 
Oh, come to Him,  whoever will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simple faith His word believe, 
And His abundant grace receive ; 
No love like His the heart can fill ; 
Oh, come to Him,  whoever will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 Spirit and the bride say, 
Come ! 
And find in Him sweet rest, and home ; 
Let him that heareth echo still 
The blessed  Whosoever wi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2026-07-30T13:51:04Z</dcterms:created>
  <dcterms:modified xsi:type="dcterms:W3CDTF">2026-07-30T13:51:04Z</dcterms:modified>
  <dc:title>Hymn : 383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