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6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Christ and the Church  we  stand, . . 
United heart and hand;
Our lips His praise to speak, 
Our hands to help the weak ; 
Our feet the lost to seek,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Christ . . and the Church. 
For Christ . . and the Church  we stand, 
Uni - - ted heart and hand ; 
Our lives henceforth we give to live 
For Christ .. and the Church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For Christ and the Church  we pray, . .
And labour day by day ; 
With zeal and courage new 
We'll strive some work to do ; 
And keep our covenant true, 
For Christ . . and the Church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For Christ and the Church  we sing, . .  
And glad hosannas bring;
Since He hath made us free, 
And promised victory, 
Our motto still shall be, 
For Christ . . and the Church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2026-06-18T08:12:34Z</dcterms:created>
  <dcterms:modified xsi:type="dcterms:W3CDTF">2026-06-18T08:12:34Z</dcterms:modified>
  <dc:title>Hymn : 1119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