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ாதர் தூதரைக் கண்டகமகிழ்ந்தார்,
அகமகிழ்ந்தார், பரனை அவர் புகழ்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யிர்த்த கிறிஸ்து இனி மரிப்பதில்லை,
மரிப்பதில்லை, இனி மரிப்பதி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கிறிஸ்தோரே நாமவர் பாதம் பணிவோம்,
பாதம் பணிவோம், பதத்தைச் சிரமணிவோ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,
உயிர்த்தெழுந்தார் நரகை ஜெயித்தெழுந்தார்.
யூதராஜ சிங்கம் உயிர்த்தெழுந்த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,
உயிர்த்தெழுந்தார் நரகை ஜெயித்தெழுந்தார்.
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ேதாளக் கணங்கள் ஓடிடவே,
ஓடிடவே உருகி வாடிட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த்தின் சேனைகள் துதித்திடவே,
துதித்திடவே பரனைத் துதித்திட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ரணத்தின் சங்கிலிகள் தெறிப்பட்டன,
தெறிபட்டன நொடியில் முறிபட்டன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ராஜ சிங்கம் உயிர்த்தெழுந்த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ழுந்தார் என்றதொனி எங்குங் கேட்குதே,
எங்குங் கேட்குதே, பயத்தை என்றும் நீக்கு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2026-06-10T10:06:23Z</dcterms:created>
  <dcterms:modified xsi:type="dcterms:W3CDTF">2026-06-10T10:06:23Z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