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eard the voice of Jesus say, 
Come unto Me, and rest : 
Lay down, thou weary one, lay down 
Thy head upon My breast. 
I came to Jesus as I was--- 
Weary, and worn, and sad ; 
I found in Him a resting-place, 
And He has made me gla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eard the voice of Jesus say, 
Behold, I freely give 
The living water---- thirsty one, 
Stoop down, and drink, and live  
I came to Jesus, and I drank 
Of that life-giving stream ; 
My thirst was quenched, my soul revived
And now I live in Hi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heard the voice of Jesus say, 
lam this dark world's Light ; 
Look unto Me, thy morn shall rise, 
And all thy day be bright. 
I looked to Jesus, and I found 
In Him my Star, my Sun ; 
And in that light of life I'll walk, 
Till travelling days are d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2026-07-30T21:54:59Z</dcterms:created>
  <dcterms:modified xsi:type="dcterms:W3CDTF">2026-07-30T21:54:59Z</dcterms:modified>
  <dc:title>Hymn : 216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