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 இரட்சித்தீரே – புகழ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 ஊற்றினீர் என்ன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அபிஷேகத்த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ல் செல்வந்தர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ல் தீபமா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 இயேசு அரசுக்குள் அழ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ன் ஆட்சியைக் கல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அல்பா ஒம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உமக்கே எப்போத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க்கமும் முடிவும் ந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ப் பாத்திரரே – அப்ப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வாழ்வு நான் வாழ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த்தீரே பிறக்கும் முன்ன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உமக்கே புகழ் உமக்கே (2) -தொட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படி பிறக்கச் செய்த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2026-09-16T13:41:49Z</dcterms:created>
  <dcterms:modified xsi:type="dcterms:W3CDTF">2026-09-16T13:41:49Z</dcterms:modified>
  <dc:title>துதிப் பாடல்கள் : 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