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ார்த்தனை கேட்கும் பெம்மானே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ை பலவீனம் பாராதருள் கோ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ணென்றுன் செம்பாத மலரடி சேர்ந்த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ிப் பிடித்துக் கவலை தீர்த்தோ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ிவாய் என் நேஞ்சே தீவிரமாய் மிக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ழுது ஆண்டவன் செயல் நின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ல் அடங்காது இறைவனின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வன் சேவையின் வீரமாய்ச் செல்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 உன் கருணையைப் பாடிப் புகழ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க்க நினைக்க எந்தன் நெஞ்சமெல்லாம் உரு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னைச் சொல் மாலையில் சூட்டி மகிழ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னோரால்லோ அறிவார்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பிரானே உந்தன் கம்பீர குண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்பரா உன் அன்பின் அதிசய நடத்துத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்பீரண சவரட்சணை செல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2026-07-25T11:44:54Z</dcterms:created>
  <dcterms:modified xsi:type="dcterms:W3CDTF">2026-07-25T11:44:54Z</dcterms:modified>
  <dc:title>துதிப் பாடல்கள் : 829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