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5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 and tell Jesus, weary, sin-sick soul
He'll ease thee of thy burden, make thee whole ;
Look up to Him, He only can forgive ;
Believe on Him, and thou shalt surely liv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 and tell Jesus-- He only can forgive:
Go and tell Jesus-- oh, turn to Him and live!
Go and tell Jesus ! go and tell Jesus !
Go and tell Jesus !-- He only can forgiv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Go and tell Jesus, when your sins arise 
Like mountains of dark guilt before your eyes :
His blood was shed, His precious life He gave,
That mercy, peace, and pardon you might hav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Go and tell Jesus: He'll dispel thy fears,
Will calm thy doubts, and wipe away thy tears
He'll take thee in His arms, and on His breast
Thou may'st be happy, and for ever bles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2026-07-30T22:07:25Z</dcterms:created>
  <dcterms:modified xsi:type="dcterms:W3CDTF">2026-07-30T22:07:25Z</dcterms:modified>
  <dc:title>Hymn : 74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