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1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யல் காற்றையும் அதட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றிடும் பேய்க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ன் ஓடிட விரட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ழந்ததை மீட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ட்ட இதயத்தை மா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ணிகளைப் போ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வக்குழியின்றும் எழுப்ப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வர் அற்புதங்கள் செய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தியையும் வெல்பவர் அவர் பெ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அவர் புகழ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டுவோம் அவர் நாமம் போற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தேவன் இவர்போல் தெய்வமுண்ட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இயேசு ராஜனுக் இணையுண்ட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ரின் மேல் நட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2026-07-31T16:34:39Z</dcterms:created>
  <dcterms:modified xsi:type="dcterms:W3CDTF">2026-07-31T16:34:39Z</dcterms:modified>
  <dc:title>துதிப் பாடல்கள் : 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