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ும் புகழ் இயேசு ராஜனுக்கே
எழில் மாட்சிமை வளர் வாலிபர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ுத்த சுவிசேஷம் துரிதமாய்ச் செல்ல
தூதர் நீங்களே தூயன் வீரரே;
கர்த்தரின் பாதத்தில் காலை மாலை தங்கிக்
கருணை நிறை வசனம் கற்றிடுவ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ும் புகழ் இயேசு ராஜனுக்கே
எழில் மாட்சிமை வளர் வாலிபர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ும் புகழ் இயேசு ராஜனுக்கே
எழில் மாட்சிமை வளர் வாலிபரே!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ளையல்லவோ உண்மை வேதங் காக்கும்
உயர் வீரரெனப் பக்தர் ஓதுகிறார்,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ும் புகழ் இயேசு ராஜனுக்கே
எழில் மாட்சிமை வளர் வாலிபர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யிரத் தொருவர் ஆவீரல்லோ நீரும்
அதை அறிந்து துதி செய்குவீர்,
தாயினும் மடங்கு சதம் அன்புடைய
சாமி யேசுவுக்கிதயம் தந்திடுவ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ும் புகழ் இயேசு ராஜனுக்கே
எழில் மாட்சிமை வளர் வாலிபர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ல்வி கற்றவர்கள் கல்வி கல்லாதோர்க்குக்
கடன் பட்டவர் கண்திறக்கவே;
பல்வழி அலையும் பாதை தப்பினோரைப்
பரிந்து திருப்ப நிதம் பார்த்திடுவ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ும் புகழ் இயேசு ராஜனுக்கே
எழில் மாட்சிமை வளர் வாலிபர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ாழ்மை சற்குணமும் தயை காருண்யமும்
தழைப்பதல்லோ தகுந்த கல்வி?
பாழுந்துர்க்குணமும் பாவச் செய்கையாவும்
பறந்தோடப் பார்ப்பதுங்கள் பாரமன்றோ?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2026-07-09T08:52:27Z</dcterms:created>
  <dcterms:modified xsi:type="dcterms:W3CDTF">2026-07-09T08:52:27Z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