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ந்தார், பிறந்தார்
வானவர் புவிமானிடர் புகழ்
பாடிட பிறந்த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ுருவைத் தொடரும் சீஷர்களும்
குருபோல மாறிடுவார் (2)
அவர் நாமம் தரித்தவர் யாவருமே
அவர் பாதையில் நடப்ப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ந்தார், பிறந்தார்
வானவர் புவிமானிடர் புகழ்
பாடிட பிறந்த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இயேசு பிறந்தார் உள்ளமதில்
இதை எங்கும் சாற்றிடுவோம். (2)
புசிப்பும் குடிப்பும் தேவ ராஜ்யமல்ல
பரன் ஆவியில் மகிழ்வ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ந்தார், பிறந்தார்
வானவர் புவிமானிடர் புகழ்
பாடிட பிறந்தார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ந்தார், பிறந்தார்
வானவர் புவிமானிடர் புகழ்
பாடிட பிறந்த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ட்டுத் தொழுவம் தெரிந்தெடுத்தார்
மாதேவ தேவனே (2)
மேன்மை வெறுத்தார் தாழ்மை தரித்தார்
மா தியாகியாய் வளர்ந்த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ந்தார், பிறந்தார்
வானவர் புவிமானிடர் புகழ்
பாடிட பிறந்த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 உலக மானிடர் மேல்
பாசம் அடைந்தவரே (2)
மனக்காரிருளை எம்மில் நீக்கிடும் மெய்
மாஜோதியாய் திகழ்ந்த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ந்தார், பிறந்தார்
வானவர் புவிமானிடர் புகழ்
பாடிட பிறந்த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ொறுமை தாழ்மை அன்புருக்கம்
பெருந்தன்மை உள்ளவரே (2)
மரணம் வரையும் தன்னைத் தாழ்த்தினதால்
மேலான நாமம் பெற்ற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ந்தார், பிறந்தார்
வானவர் புவிமானிடர் புகழ்
பாடிட பிறந்த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ந்தைத் துணியோ கர்த்தருக்கு
கடும் ஏழ்மை கோலமதோ (2)
விலையேறப் பெற்ற உடை அலங்கரிப்பும்
வீண் ஆசையும் நமக்க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2026-07-30T10:28:51Z</dcterms:created>
  <dcterms:modified xsi:type="dcterms:W3CDTF">2026-07-30T10:28:51Z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