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கிழ்ச்சியோடே கர்த்தருக்கு ஆராதனைசெய்து, ஆனந்தசத்தத்தோடே அவர் சந்நிதிமுன் வாருங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ே தேவனென்று அறியுங்கள்; நாம் அல்ல, அவரே நம்மை உண்டாக்கினார்; நாம் அவர் ஜனங்களும் அவர் மேய்ச்சலின் ஆடுகளுமாயிருக்கிறோ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 வாசல்களில் துதியோடும், அவர் பிராகாரங்களில் புகழ்ச்சியோடும் பிரவேசித்து, அவரைத் துதித்து, அவருடைய நாமத்தை ஸ்தோத்திரியுங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 வாசல்களில் துதியோடும், அவர் பிராகாரங்களில் புகழ்ச்சியோடும் பிரவேசித்து, அவரைத் துதித்து, அவருடைய நாமத்தை ஸ்தோத்திரியுங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் நல்லவர், அவருடைய கிருபை என்றென்றைக்கும், அவருடைய உண்மை தலைமுறை தலைமுறைக்கும் உள்ள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ூமியின் குடிகளே, எல்லாரும் கர்த்தரைக் கெம்பீரமாய்ப் பாடுங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25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যখন তুমি প্রভুর সেবা কর তখন আনন্দিত থেকো! আনন্দ গীত গাইতে গাইতে প্রভুর সামনে এসো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এটা জেনো য়ে প্রভুই ঈশ্বর| তিনিই আমাদের সৃষ্টি করেছেন| আমরা তাঁরই মেষের পা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ধন্যবাদের গীত গাইতে গাইতে তাঁর শহরে এসো| প্রশংসা গীত গাইতে গাইতে তাঁর মন্দিরে এসো| তাঁকে সম্মা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, তাঁর নামকে ধন্য ক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প্রভু ভালো! তাঁর ভালোবাসা চিরন্তন| আমরা সর্বদাই তাঁর ওপর আস্থা রাখতে পারি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হে পৃথিবী, প্রভুর উদ্দেশ্যে গান গাও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2026-07-31T16:43:50Z</dcterms:created>
  <dcterms:modified xsi:type="dcterms:W3CDTF">2026-07-31T16:43:50Z</dcterms:modified>
  <dc:title>சங்கீதம் : 100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