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presProps" Target="presProps.xml"/>
  <Relationship Id="rId62" Type="http://schemas.openxmlformats.org/officeDocument/2006/relationships/viewProps" Target="viewProps.xml"/>
  <Relationship Id="rId6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து என் எஜமான் பானம்பண்ணுகிற பாத்திரம் அல்லவா? அது போனவகை ஞானதிருஷ்டியால் அவருக்குத் தெரியாதா? நீங்கள் செய்தது தகாதகாரியம் என்று அவர்களோடே சொல் என்ற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ன் அவர்களைத் தொடர்ந்து பிடித்து, தன்னிடத்தில் சொல்லியிருந்த வார்த்தைகளை அவர்களுக்குச் சொன்ன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தற்கு அவர்கள்: எங்கள் ஆண்டவன் இப்படிப்பட்ட வார்த்தைகளைச் சொல்லுகிறது என்ன? இப்படிப்பட்ட காரியத்துக்கும் உம்முடைய அடியாராகிய எங்களுக்கும் வெகுதூர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ங்கள் சாக்குகளின் வாயிலே நாங்கள் கண்ட பணத்தைக் கானான்தேசத்திலிருந்து திரும்ப உம்மிடத்தில் கொண்டுவந்தோமே; நாங்கள் உம்முடைய எஜமானின் வீட்டிலிருந்து வெள்ளியையாகிலும் பொன்னையாகிலும் திருடிக்கொண்டு போவோமோ?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ங்கள் சாக்குகளின் வாயிலே நாங்கள் கண்ட பணத்தைக் கானான்தேசத்திலிருந்து திரும்ப உம்மிடத்தில் கொண்டுவந்தோமே; நாங்கள் உம்முடைய எஜமானின் வீட்டிலிருந்து வெள்ளியையாகிலும் பொன்னையாகிலும் திருடிக்கொண்டு போவோமோ?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உம்முடைய அடியாருக்குள்ளே அது எவனிடத்தில் காணப்படுமோ அவன் கொலையுண்ணக்கடவன்; நாங்களும் எங்கள் ஆண்டவனுக்கு அடிமைகளாவோம் என்ற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உம்முடைய அடியாருக்குள்ளே அது எவனிடத்தில் காணப்படுமோ அவன் கொலையுண்ணக்கடவன்; நாங்களும் எங்கள் ஆண்டவனுக்கு அடிமைகளாவோம் என்ற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தற்கு அவன்: நீங்கள் சொன்னபடியே ஆகட்டும்; எவனிடத்தில் அது காணப்படுமோ, அவன் எனக்கு அடிமையாவான்; நீங்கள் குற்றமற்றிருப்பீர்கள் என்ற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தற்கு அவன்: நீங்கள் சொன்னபடியே ஆகட்டும்; எவனிடத்தில் அது காணப்படுமோ, அவன் எனக்கு அடிமையாவான்; நீங்கள் குற்றமற்றிருப்பீர்கள் என்ற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அவர்கள் துரிதமாய் அவனவன் தன்தன் சாக்கைத் தரையிலே இறக்கி, தங்கள் சாக்குகளைத் திறந்து வைத்த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பு, அவன் தன் வீட்டு விசாரணைக்காரனை நோக்கி: நீ இந்த மனிதருடைய சாக்குகளை அவர்கள் ஏற்றிக்கொண்டுபோகத்தக்க பாரமாய்த் தானியத்தினாலே நிரப்பி, அவனவன் பணத்தை அவனவன் சாக்கின் வாயிலே போட்டு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ூத்தவன் சாக்குமுதல் இளையவன் சாக்குமட்டும் அவன் சோதிக்கும்போது, அந்தப் பாத்திரம் பென்யமீனுடைய சாக்கிலே கண்டுபிடிக்கப்பட்டத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அவர்கள் தங்கள் வஸ்திரங்களைக் கிழித்துக்கொண்டு, அவனவன் கழுதையின்மேல் பொதியை ஏற்றிக்கொண்டு, பட்டணத்திற்குத் திரும்பின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அவர்கள் தங்கள் வஸ்திரங்களைக் கிழித்துக்கொண்டு, அவனவன் கழுதையின்மேல் பொதியை ஏற்றிக்கொண்டு, பட்டணத்திற்குத் திரும்பின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யூதாவும் அவன் சகோதரரும் யோசேப்பின் வீட்டுக்குப் போனார்கள். யோசேப்பு அதுவரைக்கும் அங்கே இருந்தான்; அவனுக்கு முன்பாகத் தரையிலே விழுந்த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யூதாவும் அவன் சகோதரரும் யோசேப்பின் வீட்டுக்குப் போனார்கள். யோசேப்பு அதுவரைக்கும் அங்கே இருந்தான்; அவனுக்கு முன்பாகத் தரையிலே விழுந்த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யோசேப்பு அவர்களை நோக்கி: நீங்கள் என்ன காரியம் செய்தீர்கள்? என்னைப்போலொத்த மனிதனுக்கு ஞானதிருஷ்டியினால் காரியம் தெரியவரும் என்று அறியாமற்போனீர்களா என்ற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யோசேப்பு அவர்களை நோக்கி: நீங்கள் என்ன காரியம் செய்தீர்கள்? என்னைப்போலொத்த மனிதனுக்கு ஞானதிருஷ்டியினால் காரியம் தெரியவரும் என்று அறியாமற்போனீர்களா என்ற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தற்கு யூதா: என் ஆண்டவனாகிய உம்மிடத்தில் நாங்கள் என்ன சொல்லுவோம்? என்னத்தைப் பேசுவோம்? எதினாலே எங்கள் நீதியை விளங்கப்பண்ணுவோம்? உம்முடைய அடியாரின் அக்கிரமத்தை தேவன் விளங்கப்பண்ணினார்; பாத்திரத்தை வைத்திருக்கிறவனும் நாங்களும் என் ஆண்டவனுக்கு அடிமைகள் என்ற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தற்கு யூதா: என் ஆண்டவனாகிய உம்மிடத்தில் நாங்கள் என்ன சொல்லுவோம்? என்னத்தைப் பேசுவோம்? எதினாலே எங்கள் நீதியை விளங்கப்பண்ணுவோம்? உம்முடைய அடியாரின் அக்கிரமத்தை தேவன் விளங்கப்பண்ணினார்; பாத்திரத்தை வைத்திருக்கிறவனும் நாங்களும் என் ஆண்டவனுக்கு அடிமைகள் என்ற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தற்கு யூதா: என் ஆண்டவனாகிய உம்மிடத்தில் நாங்கள் என்ன சொல்லுவோம்? என்னத்தைப் பேசுவோம்? எதினாலே எங்கள் நீதியை விளங்கப்பண்ணுவோம்? உம்முடைய அடியாரின் அக்கிரமத்தை தேவன் விளங்கப்பண்ணினார்; பாத்திரத்தை வைத்திருக்கிறவனும் நாங்களும் என் ஆண்டவனுக்கு அடிமைகள் என்ற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பு, அவன் தன் வீட்டு விசாரணைக்காரனை நோக்கி: நீ இந்த மனிதருடைய சாக்குகளை அவர்கள் ஏற்றிக்கொண்டுபோகத்தக்க பாரமாய்த் தானியத்தினாலே நிரப்பி, அவனவன் பணத்தை அவனவன் சாக்கின் வாயிலே போட்டு,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தற்கு அவன்: அப்படிப்பட்ட செய்கை எனக்குத் தூரமாயிருப்பதாக; எவன் வசத்தில் பாத்திரம் கண்டுபிடிக்கப் பட்டதோ, அவனே எனக்கு அடிமையாயிருப்பான்; நீங்களோ சமாதானத்தோடே உங்கள் தகப்பனிடத்துக்குப் போங்கள் என்ற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தற்கு அவன்: அப்படிப்பட்ட செய்கை எனக்குத் தூரமாயிருப்பதாக; எவன் வசத்தில் பாத்திரம் கண்டுபிடிக்கப் பட்டதோ, அவனே எனக்கு அடிமையாயிருப்பான்; நீங்களோ சமாதானத்தோடே உங்கள் தகப்பனிடத்துக்குப் போங்கள் என்ற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ொழுது யூதா அவனண்டையிலே சேர்ந்து: ஆ, என் ஆண்டவனே, உமது அடியேன் உம்முடைய செவிகள் கேட்க ஒரு வார்த்தை சொல்லுகிறேன் கேட்பீராக; அடியேன்மேல் உமது கோபம் மூளாதிருப்பதாக; நீர் பார்வோனுக்கு ஒப்பாயிருக்கிறீர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ொழுது யூதா அவனண்டையிலே சேர்ந்து: ஆ, என் ஆண்டவனே, உமது அடியேன் உம்முடைய செவிகள் கேட்க ஒரு வார்த்தை சொல்லுகிறேன் கேட்பீராக; அடியேன்மேல் உமது கோபம் மூளாதிருப்பதாக; நீர் பார்வோனுக்கு ஒப்பாயிருக்கிறீர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உங்களுக்குத் தகப்பனாவது சகோதரனாவது உண்டா என்று என் ஆண்டவன் உம்முடைய அடியாரிடத்தில் கேட்டீர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தற்கு நாங்கள்: எங்களுக்கு முதிர்வயதுள்ள தகப்பனாரும், அவருக்கு முதிர்வயதிலே பிறந்த ஒரு இளைஞனும் உண்டு என்றும், அவனுடைய தமையன் இறந்துபோனான் என்றும், அவன் ஒருவன்மாத்திரமே அவனைப் பெற்ற தாயாருக்கு இருப்பதினால் தகப்பனார் அவன்மேல் பட்சமாயிருக்கிறார் என்றும் என் ஆண்டவனுக்குச் சொன்னோம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தற்கு நாங்கள்: எங்களுக்கு முதிர்வயதுள்ள தகப்பனாரும், அவருக்கு முதிர்வயதிலே பிறந்த ஒரு இளைஞனும் உண்டு என்றும், அவனுடைய தமையன் இறந்துபோனான் என்றும், அவன் ஒருவன்மாத்திரமே அவனைப் பெற்ற தாயாருக்கு இருப்பதினால் தகப்பனார் அவன்மேல் பட்சமாயிருக்கிறார் என்றும் என் ஆண்டவனுக்குச் சொன்னோம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ொழுது நீர்: அவனை என்னிடத்துக்குக் கொண்டுவாருங்கள்; என் கண்களினால் அவனைப் பார்க்கவேண்டும் என்று உமது அடியாருக்குச் சொன்னீர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நாங்கள் ஆண்டவனை நோக்கி: அந்த இளைஞன் தன் தகப்பனைவிட்டுப் பிரியக் கூடாது, பிரிந்தால் அவர் இறந்துபோவார் என்று சொன்னோம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நாங்கள் ஆண்டவனை நோக்கி: அந்த இளைஞன் தன் தகப்பனைவிட்டுப் பிரியக் கூடாது, பிரிந்தால் அவர் இறந்துபோவார் என்று சொன்னோ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ளையவனுடைய சாக்கின் வாயிலே வெள்ளிப்பாத்திரமாகிய என் பானபாத்திரத்தையும் தானியத்துக்கு அவன் கொடுத்த பணத்தையும் போடு என்று கட்டளையிட்டான்; யோசேப்பு சொன்னபடியே அவன் செய்த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தற்கு நீர்: உங்கள் இளைய சகோதரனைக் கொண்டுவராவிட்டால், நீங்கள் இனி என் முகத்தைக் காண்பதில்லை என்று உமது அடியாருக்குச் சொன்னீர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நாங்கள் உமது அடியானாகிய என் தகப்பனாரிடத்துக்குப் போனபோது, என் ஆண்டவனுடைய வார்த்தைகளை அவருக்கு அறிவித்தோம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எங்கள் தகப்பனார் எங்களை நோக்கி: நீங்கள் திரும்பப்போய், நமக்குக் கொஞ்சம் தானியம் கொள்ளுங்கள் என்று சொன்னார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தற்கு: நாங்கள் போகக் கூடாது; எங்கள் இளைய சகோதரன் எங்களோடே வந்தால் போவோம்; எங்கள் இளைய சகோதரன் எங்களோடே வராவிட்டால், நாங்கள் அந்தப் புருஷனுடைய முகத்தைக் காணக் கூடாது என்றோம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தற்கு: நாங்கள் போகக் கூடாது; எங்கள் இளைய சகோதரன் எங்களோடே வந்தால் போவோம்; எங்கள் இளைய சகோதரன் எங்களோடே வராவிட்டால், நாங்கள் அந்தப் புருஷனுடைய முகத்தைக் காணக் கூடாது என்றோம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ப்பொழுது உம்முடைய அடியானாகிய என் தகப்பனார்: என் மனைவி எனக்கு இரண்டு பிள்ளைகளைப் பெற்றாள்;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வர்களில் ஒருவன் என்னிடத்திலிருந்து போய்விட்டான், அவன் பீறுண்டுபோயிருப்பான் என்றிருந்தேன், இதுவரைக்கும் அவனைக் காணாதிருக்கிறேன், இதெல்லாம் நீங்கள் அறிந்திருக்கிறீர்கள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வர்களில் ஒருவன் என்னிடத்திலிருந்து போய்விட்டான், அவன் பீறுண்டுபோயிருப்பான் என்றிருந்தேன், இதுவரைக்கும் அவனைக் காணாதிருக்கிறேன், இதெல்லாம் நீங்கள் அறிந்திருக்கிறீர்கள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நீங்கள் இவனையும் என்னைவிட்டுப் பிரித்து அழைத்துப்போகுமிடத்தில் இவனுக்கு மோசம் நேரிட்டால், என் நரைமயிரை வியாகுலத்தோடே பாதாளத்தில் இறங்கப்பண்ணுவீர்கள் என்றார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நீங்கள் இவனையும் என்னைவிட்டுப் பிரித்து அழைத்துப்போகுமிடத்தில் இவனுக்கு மோசம் நேரிட்டால், என் நரைமயிரை வியாகுலத்தோடே பாதாளத்தில் இறங்கப்பண்ணுவீர்கள் என்ற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ளையவனுடைய சாக்கின் வாயிலே வெள்ளிப்பாத்திரமாகிய என் பானபாத்திரத்தையும் தானியத்துக்கு அவன் கொடுத்த பணத்தையும் போடு என்று கட்டளையிட்டான்; யோசேப்பு சொன்னபடியே அவன் செய்தா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ஆகையால் இளையவனை விட்டு, நான் என் தகப்பனாகிய உமது அடியானிடத்துக்குப் போனால், அவருடைய ஜீவன் இவனுடைய ஜீவனோடே ஒன்றாய் இணைக்கப்பட்டிருக்கிறபடியினால்,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வர் இளையவன் வரவில்லை என்று அறிந்தமாத்திரத்தில் இறந்துபோவார்; இப்படி உமது அடியாராகிய நாங்கள் உமது அடியானாகிய எங்கள் தகப்பனுடைய நரைமயிரை வியாகுலத்துடனே பாதாளத்தில் இறங்கப் பண்ணுவோம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வர் இளையவன் வரவில்லை என்று அறிந்தமாத்திரத்தில் இறந்துபோவார்; இப்படி உமது அடியாராகிய நாங்கள் உமது அடியானாகிய எங்கள் தகப்பனுடைய நரைமயிரை வியாகுலத்துடனே பாதாளத்தில் இறங்கப் பண்ணுவோம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இந்த இளையவனுக்காக உமது அடியானாகிய நான் என் தகப்பனுக்கு உத்தரவாதி; அன்றியும், நான் இவனை உம்மிடத்துக்குக் கொண்டுவராவிட்டால், நான் எந்நாளும் உமக்கு முன்பாகக் குற்றவாளியாயிருப்பேன் என்று அவருக்குச் சொல்லியிருக்கிறேன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இந்த இளையவனுக்காக உமது அடியானாகிய நான் என் தகப்பனுக்கு உத்தரவாதி; அன்றியும், நான் இவனை உம்மிடத்துக்குக் கொண்டுவராவிட்டால், நான் எந்நாளும் உமக்கு முன்பாகக் குற்றவாளியாயிருப்பேன் என்று அவருக்குச் சொல்லியிருக்கிறேன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இப்படியிருக்க, இளையவன் தன் சகோதரரோடேகூடப் போகவிடும்படி மன்றாடுகிறேன்; உம்முடைய அடியானாகிய நான் இளையவனுக்குப் பதிலாக இங்கே என் ஆண்டவனுக்கு அடிமையாயிருக்கிறேன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இப்படியிருக்க, இளையவன் தன் சகோதரரோடேகூடப் போகவிடும்படி மன்றாடுகிறேன்; உம்முடைய அடியானாகிய நான் இளையவனுக்குப் பதிலாக இங்கே என் ஆண்டவனுக்கு அடிமையாயிருக்கிறேன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இளையவனை விட்டு, எப்படி என் தகப்பனிடத்துக்குப் போவேன்? போனால் என் தகப்பனுக்கு நேரிடும் தீங்கை நான் எப்படிக் காண்பேன் என்றான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இளையவனை விட்டு, எப்படி என் தகப்பனிடத்துக்குப் போவேன்? போனால் என் தகப்பனுக்கு நேரிடும் தீங்கை நான் எப்படிக் காண்பேன் என்ற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திகாலையிலே அந்த மனிதர்கள் தங்கள் கழுதைகளை ஓட்டிக்கொண்டு போகும்படி அனுப்பிவிடப்பட்ட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் பட்டணத்தை விட்டுப் புறப்பட்டு, வெகுதூரம் போவதற்கு முன்னே, யோசேப்பு தன் வீட்டு விசாரணைக்காரனை நோக்கி: நீ புறப்பட்டுப் போய், அந்த மனிதரைப் பின்தொடர்ந்து, அவர்களைப் பிடித்து: நீங்கள் நன்மைக்குத் தீமை செய்தது என்ன?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் பட்டணத்தை விட்டுப் புறப்பட்டு, வெகுதூரம் போவதற்கு முன்னே, யோசேப்பு தன் வீட்டு விசாரணைக்காரனை நோக்கி: நீ புறப்பட்டுப் போய், அந்த மனிதரைப் பின்தொடர்ந்து, அவர்களைப் பிடித்து: நீங்கள் நன்மைக்குத் தீமை செய்தது என்ன?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து என் எஜமான் பானம்பண்ணுகிற பாத்திரம் அல்லவா? அது போனவகை ஞானதிருஷ்டியால் அவருக்குத் தெரியாதா? நீங்கள் செய்தது தகாதகாரியம் என்று அவர்களோடே சொல் என்ற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055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ని చేసితిరని వారితో చెప్పుమ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అతడు వారిని కలిసికొని ఆ మాటలు వారితో చెప్పినప్పుడ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వారు మా ప్రభువు ఇట్లు మాట లాడనేల? ఇట్టి పని చేయుట నీ దాసులకు దూరమవును గాక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ఇదిగో మా గోనెలమూతులలో మాకు దొరికిన రూకలను కనాను దేశములోనుండి తిరిగి తీసికొనివచ్చితివిు; న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్రభువు ఇంటిలోనుండి మేము వెండినైనను బంగారము నైనను ఎట్లు దొంగిలుదుము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నీ దాసులలో ఎవరియొద్ద అది దొరుకునో వాడు చచ్చును గాక; మరియు మేము మా ప్రభువునకు దాసులముగా నుందుమ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తనితో అన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అందుకతడుమంచిది, మీరు చెప్పినట్టే కానీ యుడి; ఎవరియొద్ద అది దొరుకునో అతడే నాకు దాసు డగును, అయిత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మీరు నిర్దోషులగుదురని చెప్ప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అప్పుడు వారు త్వర పడి ప్రతివాడు తన గోనెను క్రిందికి దించి దానిని విప్ప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యోసేపు ఆ మనుష్యుల గోనెలు పట్టినంత ఆహార పదార్థములతో వాటిని నింపి ఎవరి రూకలు వారి గోనెమూతిల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అతడు పెద్దవాడు మొదలుకొని చిన్న వానివరకు వారిని సోదా చూడగా ఆ గిన్నె బెన్యామీను గోనెలో దొరిక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కావున వారు తమ బట్టలు చింపుకొని ప్రతివాడు తన గాడిదమీద గోనెలు ఎక్కించు కొని తిరిగి పట్టణమునక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చ్చ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అప్పుడు యూదా యును అతని సహోదరులును యోసేపు ఇంటికి వచ్చిరి. అతడింక అక్కడనే ఉండెను గనుక వారు అత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యెదుట నేలను సాగిలపడ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అప్పుడు యోసేపుమీరు చేసిన యీ పని యేమిటి? నావంటి మనుష్యుడు శకునము చూచి తెలిసికొనునని మీకు తెలియద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ని వారితో అన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యూదా యిట్లనెనుఏలిన వారితో ఏమి చెప్పగలము? ఏమందుము? మేము నిర్దోషులమని యెట్లు కనుపరచగలము? దేవుడే న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దాసుల నేరము కనుగొనెను. ఇదిగో మేమును ఎవని యొద్ద ఆ గిన్నె దొరికెనో వాడును ఏలిన వారికి దాసు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మగుదుమ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ెట్టుమనియ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అందుకతడు అట్లు చేయుట నాకు దూరమవునుగాక; ఎవనిచేతిలో ఆ గిన్నె దొరికెనో వాడే నాకు దాసుడుగా నుండున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మీరు మీ తండ్రి యొద్దకు సమాధానముగా వెళ్లుడని చెప్ప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యూదా అతని సమీపించిఏలినవాడా ఒక మనవి; ఒక మాట యేలిన వారితో తమ దాసుని చెప్పుకొననిమ్ము; తమ కోపము తమ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దాసునిమీద రవులుకొననీయకుము; తమరు ఫరో అంతవారుగద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ఏలినవాడుమీకు తండ్రియైనను సహోదరుడైనను ఉన్నాడా అని తమ దాసులనడిగ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అందుకు మేముమాకు ముసలివాడైన తండ్రియు అతని ముసలితనమున పుట్టిన యొక చిన్న వాడును ఉన్నారు; వా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సహోదరుడు చనిపోయెను, వాని తల్లికి వాడొక్కడే మిగిలియున్నాడు, వాని తండ్ర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అప్పుడు తమరునేనతని చూచుటకు అతని నా యొద్దకు తీసికొని రండని తమ దాసులతో చెప్పి త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అందుకు మేము ఆ చిన్నవాడు తన తండ్రిని విడువలేడు. వాడు తన తండ్రిని విడిచినయెడల వాని తండ్ర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చనిపోవునని యేలినవారితో చెప్పితివి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కనిష్ఠుని గోనె మూతిలో తన వెండి గిన్నెను అతని ధాన్యపు రూకలను పెట్టుమనియు, తన గృహ నిర్వాహకునిక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అందుకు తమరుమీ తమ్ముడు మీతో రానియెడల మీరు మరల నా ముఖము చూడకూడదని తమ దాసులతో చెప్పిత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కాబట్టి నా తండ్రియైన తమ దాసుని యొద్దకు మేము వెళ్లి యేలినవారి మాటలను అతనికి తెలియచేసితివి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మా తండ్రిమీరు తిరిగి వెళ్లి మనకొరకు కొంచెము అహారము కొనుక్కొని రండని చెప్పినప్పుడ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మేము అక్కడికి వెళ్లలేము; మా తమ్ముడు మాతో కూడ ఉండినయెడల వెళ్లుదుము; మా తమ్ముడు మాతో నుంటేనే గా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ఆ మను ష్యుని ముఖము చూడలేమని చెప్పితివి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అందుకు తమ దాసుడైన నా తండ్రినాభార్య నాకిద్దరిని కనెనని మీరెరుగుదుర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వారిలో ఒకడు నా యొద్దనుండి వెళ్లి పోయెను. అతడు నిశ్చయముగా దుష్టమృగములచేత చీల్చ బడెననుకొంటిని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ప్పటినుండి అతడు నాకు కనబడలేద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మీరు నా యెదుటనుండి ఇతని తీసికొనిపోయిన తరువాత ఇతనికి హాని సంభవించినయెడల నెరసిన వెండ్రుకలుగల నన్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మృతుల లోకములోనికి దుఃఖముతో దిగిపోవునట్లు చేయుదురని మాతో చెప్ప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ఆజ్ఞాపింపగా యోసేపు చెప్పిన మాట చొప్పున అతడు చేస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కావున తమ దాసుడైన నా తండ్రియొద్దకు నేను వెళ్లినప్పుడు ఈ చిన్నవాడు మాయొద్ద లేనియెడ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అతని ప్రాణము ఇతని ప్రాణ ముతో పెనవేసికొని యున్నది గనుక ఈ చిన్నవాడు మాయొద్ద లేకపోవుట అతడు చూడగాన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చనిపోవును. అట్లు తమ దాసులమైన మేము నెరసిన వెండ్రుకలు గల తమ ద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తమ దాసుడనైన నేను ఈ చిన్న వానినిగూర్చి నా తండ్రికి పూటపడి నీ యొద్దకు నేనతని తీసికొని రానియెడల న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తండ్రి దృష్టి యందు ఆ నింద నా మీద ఎల్లప్పుడు ఉండునని చెప్పితిన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కాబట్టి తమ దాసుడనైన నన్ను ఈ చిన్నవానికి ప్రతిగా ఏలినవారికి దాసునిగా నుండనిచ్చి యీ చిన్నవాని త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సహోదరులతో వెళ్లనిమ్మ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ఈ చిన్నవాడు నాతోకూడ లేనియెడల నా తండ్రియొద్దకు నేనెట్లు వెళ్లగలను? వెళ్లినయెడల నా తండ్రికి వచ్చ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పాయము చూడవలసి వచ్చునని చెప్ప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తెల్లవారినప్పుడు ఆ మనుష్యులు తమ గాడిదలతో కూడ పంపివేయబడ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వారు ఆ పట్టణమునుండి బయలు దేరి యెంతో దూరము వెళ్లక మునుపు, యోసేపు తన గృహనిర్వాహకుని చూచి నీవు లేచ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ఆ మనుష్యుల వెంటబడి వెళ్లి వారిని కలిసికొని మీరు మేలుకు కీడు చేయనేల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దేనితో నా ప్రభువు పానము చేయునో దేనివలన అతడు శకునములు చూచునో అది యిదే కదా? మీరు దీని చేయుటవలన కా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2026-07-25T14:21:54Z</dcterms:created>
  <dcterms:modified xsi:type="dcterms:W3CDTF">2026-07-25T14:21:54Z</dcterms:modified>
  <dc:title>ஆதியாகமம் : 44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