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ெனேசர் நீரே உதவி செய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நிசியே வெற்றி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செய்தீரே வெற்றித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ோகிம் ஏலோகிம் எங்கும்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எல்ஷடாய் நீர்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ம்மா உம் சமூகத்தில் அழ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ஓசேனு உருவாக்க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த்தில் அழைத்து உருவாக்க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ஏலியோன் உன்னத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மெக்காதீஸ் பரிசுத்தமா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ே பரிசுத்தமா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2026-07-30T14:13:27Z</dcterms:created>
  <dcterms:modified xsi:type="dcterms:W3CDTF">2026-07-30T14:13:27Z</dcterms:modified>
  <dc:title>துதிப் பாடல்கள் : 863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