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ப்பாடுவேன் போற்றிப்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என்னை நின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உள்ளம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வை நெஞ்சம் தே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ாடுவேன் எந்த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ல் எல்லா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த நன்மைகள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துதித்திடுவ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ீத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ண்டவரைக் கொண்ட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ெடுத்தார் சேற்ற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கீதங்கள் நாவில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என் இராஜாதி இ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என் தேவாதி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ெல்லாம் போக்கி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ஆடை எனக்குத்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2026-07-30T13:39:14Z</dcterms:created>
  <dcterms:modified xsi:type="dcterms:W3CDTF">2026-07-30T13:39:14Z</dcterms:modified>
  <dc:title>துதிப் பாடல்கள் : 109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