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hildren's children are the crown of old men; and the glory of children are their father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Excellent speech becomes not a fool: much less do lying lips a princ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 gift is as a precious stone in the eyes of him that has it: anywhere it turns, it prospers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 gift is as a precious stone in the eyes of him that has it: anywhere it turns, it prospers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covers a transgression seeks love; but he that repeats a matter separates very friends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covers a transgression seeks love; but he that repeats a matter separates very friend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 reproof enters more into a wise man than an hundred stripes into a fool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 evil man seeks only rebellion: therefore a cruel messenger shall be sent against him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a bear robbed of her whelps meet a man, rather than a fool in his folly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a bear robbed of her whelps meet a man, rather than a fool in his folly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tter is a dry morsel, and quietness therewith, than an house full of sacrifices with strife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 rewards evil for good, evil shall not depart from his hous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beginning of strife is as when one lets out water: therefore leave off contention, before it be meddled with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beginning of strife is as when one lets out water: therefore leave off contention, before it be meddled with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that justifies the wicked, and he that condemns the just, even they both are abomination to the LOR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that justifies the wicked, and he that condemns the just, even they both are abomination to the LOR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refore is there a price in the hand of a fool to get wisdom, seeing he has no heart to it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 friend loves at all times, and a brother is born for adversity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 man void of understanding strikes hands, and becomes guarantor in the presence of his friend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loves transgression that loves strife: and he that exalts his gate seeks destruction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that has a perverse heart finds no good: and he that has a perverse tongue falls into mischief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tter is a dry morsel, and quietness therewith, than an house full of sacrifices with strife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bring forths a fool does it to his sorrow: and the father of a fool has no joy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bring forths a fool does it to his sorrow: and the father of a fool has no joy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 merry heart does good like a medicine: but a broken spirit dries the bones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wicked man takes a gift out of the bosom to pervert the ways of judgment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isdom is before him that has understanding; but the eyes of a fool are in the ends of the earth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 foolish son is a grief to his father, and bitterness to her that bare him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so to punish the just is not good, nor to strike princes for equity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has knowledge spares his words: and a man of understanding is of an excellent spirit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a fool, when he holds his peace, is counted wise: and he that shuts his lips is esteemed a man of understanding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a fool, when he holds his peace, is counted wise: and he that shuts his lips is esteemed a man of understanding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servant shall have rule over a son that causes shame, and shall have part of the inheritance among the brethren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servant shall have rule over a son that causes shame, and shall have part of the inheritance among the brethren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ining pot is for silver, and the furnace for gold: but the LORD tries the heart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wicked doer gives heed to false lips; and a liar gives ear to a naughty tongu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mocks the poor reproaches his Maker: and he that is glad at calamities shall not be unpunishe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mocks the poor reproaches his Maker: and he that is glad at calamities shall not be unpunishe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ள்ளைகளின் பிள்ளைகள் முதியோருக்குக் கிரீடம்; பிள்ளைகளின் மேன்மை அவர்கள் பிதாக்கள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ன்மையானவைகளைப் பேசும் உதடு மூடனுக்குத் தகாது; பொய் பேசும் உதடு பிரபுவுக்கு எவ்வளவேனும் தக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ுகிறவர்களின் பார்வைக்கு அது இரத்தினம்போலிருக்கும்; அது நோக்கும் திசைய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ரியம் வாய்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ுற்றத்தை மூடுகிறவன் சிநேகத்தை நாடுகிறான்; கேட்டதைச் சொல்லுகிறவன் பிராணசிநேகித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ித்துவி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டனை நூறடி அடிப்பதைப்பார்க்கிலும், புத்திமானை வாயினால் கண்டிப்பதே அதிகமாய் உறை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ஷ்டன் கலகத்தையே தேடுகிறான்; குரூரதூதன் அவனுக்கு விரோதமாக அனுப்ப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மதிகேட்டில் திரியும் மதியீனனுக்கு எதிர்ப்படுவதைப்பார்க்கிலும், குட்டிகளைப் பறிகொட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டிக்கு எதிர்ப்படுவது வாச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ண்டையோடு கூடிய வீடுநிறைந்த கொழுமையான பதார்த்தங்களைப் பார்க்கிலும், அமரிக்கையோடே சாப்ப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ன்மைக்குத் தீமைசெய்கிறவன் எவனோ, அவன் வீட்டைவிட்டுத் தீமை நீங்க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ண்டையின் ஆரம்பம் மதகைத் திறந்துவிடுகிறதுபோலிருக்கும்; ஆதலால் விவாதம் எழும்புமுன் அ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ட்டுவி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ை நீதிமானாக்குகிறவனும், நீதிமானைக் குற்றவாளியாக்குகிறவனுமாகிய இவ்விரு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்த்தருக்கு அருவருப்பான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ஞானத்தைக் கொள்ளும்படி மூடன் கையிலே ரொக்கம் என்னத்திற்கு? அதின்மேல் அவனுக்கு மனமில்லைய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நேகிதன் எல்லாக் காலத்திலும் சிநேகிப்பான்; இடுக்கணில் உதவவே சகோதரன் பிறந்த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த்தியீனன் தன் சிநேகிதனுக்கு முன்பாகக் கையடித்துக்கொடுத்துப் பிணைப்ப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துப்பிரியன் பாதகப்பிரியன்; தன் வாசலை உயர்த்திக் கட்டுகிறவன் அழிவை நா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றுபாடான இருதயமுள்ளவன் நன்மையைக் கண்டடைவதில்லை; புரட்டு நாவுள்ளவன் தீமையில் 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றும் துணிக்கையே ந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டபுத்திரனைப் பெறுகிறவன் தனக்குச் சஞ்சலமுண்டாக அவனைப் பெறுகிறான்; மதியீனனுடைய தகப்பன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கிழ்ச்சிய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மகிழ்ச்சி நல்ல ஔஷதம்; முறிந்த ஆவியோ எலும்புகளை உலரப்பண்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, நீதியின் வழியைப் புரட்ட, மடியிலுள்ள பரிதானத்தை வாங்க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ஞானம் புத்திமானுக்கு முன்பாக இருக்கும்; மூடனுடைய கண்களோ பூமியின் கடையாந்தரங்களில் செல்ல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டபுத்திரன் தன் பிதாவுக்குச் சலிப்பும், தன்னைப் பெற்றவர்களுக்குக் கசப்புமான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ை தண்டம்பிடிக்கிறதும், நியாயஞ்செய்கிறவனைப் பிரபுக்கள் அடிக்கிறதும் தகுத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றிவாளி தன் வார்த்தைகளை அடக்குகிறான்; விவேகி குளிர்ந்த மனமுள்ள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ேசாதிருந்தால் மூடனும் ஞானவான் என்று எண்ணப்படுவான்; தன் உதடுகளை மூடுகிறவன் புத்திமா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த்தியுள்ள வேலைக்காரன் இலச்சையுண்டாக்குகிற புத்திரனை ஆண்டு, சகோதரருக்குள்ள சுதந்த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ங்க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ெள்ளியைக் குகையும், பொன்னைப் புடமும் சோதிக்கும்; இருதயங்களைச் சோதிக்கிறவரோ கர்த்த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ஷ்டன் அக்கிரம உதடுகள் சொல்வதை உற்றுக்கேட்கிறான்; பொய்யன் கேடுள்ள நாவுக்குச் செவிகொட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ழையைப் பரியாசம் பண்ணுகிறவன் அவனை உண்டாக்கினவரை நிந்திக்கிறான்; ஆபத்தைக்குறித்துக் களிக்கி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ண்டனைக்குத் த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2026-07-18T12:01:53Z</dcterms:created>
  <dcterms:modified xsi:type="dcterms:W3CDTF">2026-07-18T12:01:53Z</dcterms:modified>
  <dc:title>நீதிமொழிகள்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