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24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ற்றிடுமே உம் வல்லமையை
இந்த நாளில் எங்கள் மேலே
ஊற்றிடுமே உம் அக்கினியை
இந்த நாளில் எங்கள் மீது வல்லமையோட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 வல்லமை தாருமே
தேசத்தை உமக்காய் கலக்கிட
அபிஷேகம் அபிஷேகம் ஊற்றுமே
அனல் கொண்டு உமக்காய் எழும்பிட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ெந்தே கோஸ்தே நாளில் செய்தது போல
அக்கினியின் நாவுகள் பொழிந்திடுமே
அப்போஸ்தலர் நாளில் செய்தது போல
இன்றும் செய்ய வேண்டும் --- ஊற்றிட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ாம்சமான யாவர் மேலும் ஊற்றுவேனென்று
வாக்கு தந்த ஆவியை ஊற்ற வேண்டுமே
நீச்சல் ஆழம் கொண்டு சென்று நீந்த செய்யுமே
நதியாய் பாய்ந்திடுமே --- ஊற்றிட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ற்புதங்கள் திரளாய் நடந்திடவே
அற்புதத்தின் ஆவியே வந்திடுமே
அந்தகார சங்கிலிகள் அறுந்திடவே
அக்கினியை ஊற்றிடுமே --- ஊற்றிட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2026-07-30T21:16:23Z</dcterms:created>
  <dcterms:modified xsi:type="dcterms:W3CDTF">2026-07-30T21:16:23Z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